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>
      <p:cViewPr varScale="1">
        <p:scale>
          <a:sx n="79" d="100"/>
          <a:sy n="79" d="100"/>
        </p:scale>
        <p:origin x="7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ЛИХОМАНКА У ДІТЕЙ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4.1.«ВИБРАНІ ПИТАННЯ СУЧАСНОЇ ПЕДІАТРІЇ»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018705" cy="27518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algn="just"/>
            <a:r>
              <a:rPr lang="ru-RU" sz="2400" dirty="0"/>
              <a:t>﻿</a:t>
            </a:r>
            <a:r>
              <a:rPr lang="ru-RU" sz="2000" dirty="0" err="1"/>
              <a:t>Поглиблення</a:t>
            </a:r>
            <a:r>
              <a:rPr lang="ru-RU" sz="2000" dirty="0"/>
              <a:t> </a:t>
            </a:r>
            <a:r>
              <a:rPr lang="ru-RU" sz="2000" dirty="0" err="1"/>
              <a:t>теоретичних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і </a:t>
            </a:r>
            <a:r>
              <a:rPr lang="ru-RU" sz="2000" dirty="0" err="1"/>
              <a:t>формування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з </a:t>
            </a:r>
            <a:r>
              <a:rPr lang="ru-RU" sz="2000" dirty="0" err="1"/>
              <a:t>діагностики</a:t>
            </a:r>
            <a:r>
              <a:rPr lang="ru-RU" sz="2000" dirty="0"/>
              <a:t>, </a:t>
            </a:r>
            <a:r>
              <a:rPr lang="ru-RU" sz="2000" dirty="0" err="1"/>
              <a:t>диференційної</a:t>
            </a:r>
            <a:r>
              <a:rPr lang="ru-RU" sz="2000" dirty="0"/>
              <a:t> </a:t>
            </a:r>
            <a:r>
              <a:rPr lang="ru-RU" sz="2000" dirty="0" err="1"/>
              <a:t>діагностики</a:t>
            </a:r>
            <a:r>
              <a:rPr lang="ru-RU" sz="2000" dirty="0"/>
              <a:t> та </a:t>
            </a:r>
            <a:r>
              <a:rPr lang="ru-RU" sz="2000" dirty="0" err="1"/>
              <a:t>лікування</a:t>
            </a:r>
            <a:r>
              <a:rPr lang="ru-RU" sz="2000" dirty="0"/>
              <a:t> лихоманки у </a:t>
            </a:r>
            <a:r>
              <a:rPr lang="ru-RU" sz="2000" dirty="0" err="1"/>
              <a:t>дітей</a:t>
            </a:r>
            <a:r>
              <a:rPr lang="ru-RU" sz="2000" dirty="0"/>
              <a:t> з </a:t>
            </a:r>
            <a:r>
              <a:rPr lang="ru-RU" sz="2000" dirty="0" err="1"/>
              <a:t>урахуванням</a:t>
            </a:r>
            <a:r>
              <a:rPr lang="ru-RU" sz="2000" dirty="0"/>
              <a:t> </a:t>
            </a:r>
            <a:r>
              <a:rPr lang="ru-RU" sz="2000" dirty="0" err="1"/>
              <a:t>сучасних</a:t>
            </a:r>
            <a:r>
              <a:rPr lang="ru-RU" sz="2000" dirty="0"/>
              <a:t> </a:t>
            </a:r>
            <a:r>
              <a:rPr lang="ru-RU" sz="2000" dirty="0" err="1"/>
              <a:t>підходів</a:t>
            </a:r>
            <a:r>
              <a:rPr lang="ru-RU" sz="2000" dirty="0"/>
              <a:t>.</a:t>
            </a:r>
            <a:endParaRPr lang="uk-U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15637"/>
            <a:ext cx="5279366" cy="625117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﻿ Етіологічні чинники та патогенетичні механізми лихоманки у дітей;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сучасну класифікацію лихоманки у дітей;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клінічні особливості перебігу захворювань, що супроводжуються синдромом лихоманки у дітей різного віку;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ускладнення лихоманки у дітей;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принципи діагностичного пошуку (алгоритми оцінки тяжкості стану, «червоні прапорці»/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red flags);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алгоритми лікування (вибір антипіретиків, дозування) та профілактики ускладнень лихоманки у дітей 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5265" y="257696"/>
            <a:ext cx="5563402" cy="6350922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﻿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тип лихоманки на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картини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анамнезу;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лихоманці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бактеріальними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вірусними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причинами лихоманки, а також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неінфекційними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причинами лихоманки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ставити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раціональної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антипіретичної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інфузійної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підтримки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тактики «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спостереження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очікування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при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лихоманці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станах,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пов'язаних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лихоманкою (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гіпертермічний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синдром,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фебрильні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судоми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прогнозу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>
              <a:buFont typeface="Wingdings" pitchFamily="2" charset="2"/>
              <a:buChar char="Ø"/>
            </a:pP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вести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документацію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740" y="5457217"/>
            <a:ext cx="3607682" cy="118622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</a:p>
          <a:p>
            <a:pPr algn="ctr"/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Тетяна ЧЕКОТУН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2181" y="329491"/>
            <a:ext cx="4598800" cy="81837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pediatrics1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 descr="Зображення, що містить особа, Обличчя людини, плече, одежа&#10;&#10;Вміст, створений ШІ, може бути неправильним.">
            <a:extLst>
              <a:ext uri="{FF2B5EF4-FFF2-40B4-BE49-F238E27FC236}">
                <a16:creationId xmlns:a16="http://schemas.microsoft.com/office/drawing/2014/main" id="{1AD8317A-9030-5112-0D8F-A9B5486F5F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40" r="6136" b="6393"/>
          <a:stretch/>
        </p:blipFill>
        <p:spPr>
          <a:xfrm>
            <a:off x="862181" y="1274323"/>
            <a:ext cx="4486655" cy="418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1486</TotalTime>
  <Words>373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Wingdings</vt:lpstr>
      <vt:lpstr>Parcel</vt:lpstr>
      <vt:lpstr>ВК 4.1. ЛИХОМАНКА У ДІТЕЙ</vt:lpstr>
      <vt:lpstr>Паспорт ОСВІТНЬОГО КОМПОНЕнТА   ВК 4.1.«ВИБРАНІ ПИТАННЯ СУЧАСНОЇ ПЕДІАТРІЇ»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Чекотун Тетяна Вікторівна</cp:lastModifiedBy>
  <cp:revision>17</cp:revision>
  <dcterms:created xsi:type="dcterms:W3CDTF">2026-04-08T10:22:59Z</dcterms:created>
  <dcterms:modified xsi:type="dcterms:W3CDTF">2026-04-28T11:40:13Z</dcterms:modified>
</cp:coreProperties>
</file>