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67EC3-F114-4AA3-B321-CC9E0503C757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ADC66-1B70-4F5B-BBCB-F5EA571877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5CA1A-12B0-4A1B-A0B0-FCC69DC30C1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FE37-5193-4B7E-AA15-2402F1843C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AFA88-DE12-44DD-A27E-7C6D32227CE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EB28B-13C8-483C-A313-CDB4CBB3D9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7633C-131B-4DFC-9C99-5032809B689F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19D43-50A1-407C-B97B-86BAA1CC15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9429A-DA76-4AD3-A2C6-7C4491EF433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D628D-EF4F-4CF6-81F3-EBF06298AB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F2137-8308-47C7-9714-1F5C323E17EE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AF9F0-513D-46E8-B2B0-8D56403A93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F296F-3A13-4252-BCA3-FF8C5BEF0EC4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26E47-4B8B-4ABA-B0E8-24B4148CEC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0BA61-05BF-4F8E-98B4-22034A1F8DE6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7224F-DE2F-4EB4-A258-4E9F3E91C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AF029234-76E7-492B-B4C8-FE142B434622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9C5FE-0B68-40A6-945A-3CA0AB5637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6B894-5BF1-4362-B5B9-83960EE20E2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7384E-36DF-4320-A371-0719CF459E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9099B-6AD2-4DFD-B5EE-4A79EE09A433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3DBBF-C5BB-4DED-9281-8E71B7E2AF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DFFC04-BC6A-4C44-B0A5-4BB77309340A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A3BD0F-5291-4E7F-9255-DAB4DE9B5C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800225" y="2451100"/>
            <a:ext cx="933767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3200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1.12. </a:t>
            </a:r>
            <a:r>
              <a:rPr lang="uk-UA" sz="3200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НАЦІОНАЛЬНА ПАМ’ЯТЬ, ПАТРІОТИЗМ ТА ЕТНОНАЦІОНАЛЬНА ІДЕНТИЧНІСТЬ УКРАЇНЦІВ</a:t>
            </a: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1.12 «</a:t>
            </a:r>
            <a:r>
              <a:rPr lang="ru-RU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НАЦІОНАЛЬНА ПАМ’ЯТЬ, ПАТРІОТИЗМ ТА ЕТНОНАЦІОНАЛЬНА ІДЕНТИЧНІСТЬ УКРАЇНЦІВ</a:t>
            </a: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508125" y="2595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2800" smtClean="0"/>
              <a:t>базові знання з історії України 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Arial" charset="0"/>
              <a:buNone/>
            </a:pPr>
            <a:endParaRPr lang="uk-UA" sz="2800" i="1" smtClean="0"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>
            <a:normAutofit fontScale="92500"/>
          </a:bodyPr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значення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національної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ідентичності</a:t>
            </a:r>
            <a:endParaRPr lang="ru-RU" sz="2600" b="1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→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аргументована</a:t>
            </a:r>
            <a:r>
              <a:rPr lang="ru-RU" sz="25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громадянська</a:t>
            </a:r>
            <a:r>
              <a:rPr lang="ru-RU" sz="25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позиція</a:t>
            </a:r>
            <a:endParaRPr lang="ru-RU" sz="2500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defRPr/>
            </a:pPr>
            <a:endParaRPr lang="uk-UA" dirty="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1925" y="804863"/>
            <a:ext cx="5465763" cy="4713287"/>
          </a:xfrm>
        </p:spPr>
        <p:txBody>
          <a:bodyPr/>
          <a:lstStyle/>
          <a:p>
            <a:pPr eaLnBrk="1" hangingPunct="1"/>
            <a:endParaRPr lang="uk-UA" smtClean="0"/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формує відповідальність перед суспільством 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розвиває критичне мислення 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допомагає розуміти національну культуру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національну ідентичність громадянина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370638" y="804863"/>
            <a:ext cx="5673725" cy="5248275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фактори творення, функціонування й збереження України та українства;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причини та методологія дослідження національної пам’яті;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джерела та носії національної пам’яті;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зміст та категоріальна сутність патріотизму;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етнонаціональну ідентичність українців;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історію становлення та розвитку національної ідеї українців.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5153025" cy="5492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визначати особливості та складові національної пам’яті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аналізувати процеси формування та розвитку ідентичності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інтерпретувати основні поняття у сфері національної пам’яті та патріотизму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розрізняти соціально-психологічні прояви ідентичності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аналізувати поведінку людини у соціальних і кризових ситуаціях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застосовувати отримані знання у навчальній і суспільній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9888" y="2470150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527050" y="4906963"/>
            <a:ext cx="2328863" cy="12144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Професор     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Вергелес К. М.</a:t>
            </a: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1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852613"/>
            <a:ext cx="1970087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Куліш 2025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2000" y="1854200"/>
            <a:ext cx="206216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Rectangle 10"/>
          <p:cNvSpPr>
            <a:spLocks noChangeArrowheads="1"/>
          </p:cNvSpPr>
          <p:nvPr/>
        </p:nvSpPr>
        <p:spPr bwMode="auto">
          <a:xfrm>
            <a:off x="3186113" y="4808538"/>
            <a:ext cx="26812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Доц. Куліш П. Л. </a:t>
            </a:r>
          </a:p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завідувач кафедри</a:t>
            </a:r>
            <a:r>
              <a:rPr lang="uk-UA"/>
              <a:t> </a:t>
            </a:r>
          </a:p>
          <a:p>
            <a:pPr defTabSz="914400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380</TotalTime>
  <Words>255</Words>
  <Application>Microsoft Office PowerPoint</Application>
  <PresentationFormat>Произвольный</PresentationFormat>
  <Paragraphs>64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1.12. НАЦІОНАЛЬНА ПАМ’ЯТЬ, ПАТРІОТИЗМ ТА ЕТНОНАЦІОНАЛЬНА ІДЕНТИЧНІСТЬ УКРАЇНЦІВ</vt:lpstr>
      <vt:lpstr>ПАСПОРТ ОСВІТНЬОГО КОМПОНЕНТА   ВК 1.12 «НАЦІОНАЛЬНА ПАМ’ЯТЬ, ПАТРІОТИЗМ ТА ЕТНОНАЦІОНАЛЬНА ІДЕНТИЧНІСТЬ УКРАЇНЦІВ»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29</cp:revision>
  <dcterms:created xsi:type="dcterms:W3CDTF">2026-04-08T10:22:59Z</dcterms:created>
  <dcterms:modified xsi:type="dcterms:W3CDTF">2026-06-29T09:14:18Z</dcterms:modified>
</cp:coreProperties>
</file>