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9144000" cy="51435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3" y="-3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/>
          <a:lstStyle>
            <a:lvl1pPr>
              <a:defRPr sz="2850" b="0" i="1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/>
          <a:lstStyle>
            <a:lvl1pPr>
              <a:defRPr sz="1400" b="0" i="0">
                <a:solidFill>
                  <a:srgbClr val="FFFF00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E1A0F-1CAD-41AD-9A97-EFAC87BB3318}" type="datetimeFigureOut">
              <a:rPr lang="en-US"/>
              <a:pPr>
                <a:defRPr/>
              </a:pPr>
              <a:t>3/13/2026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B39FC-1F1F-4CAE-857E-165DF30C22BE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50" b="0" i="1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1400" b="0" i="0">
                <a:solidFill>
                  <a:srgbClr val="FFFF00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F206D-F134-4CCE-9729-96CA879D564C}" type="datetimeFigureOut">
              <a:rPr lang="en-US"/>
              <a:pPr>
                <a:defRPr/>
              </a:pPr>
              <a:t>3/13/2026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E5CEC-B9FB-4242-8886-7EB649E47C6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50" b="0" i="1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C4875-2E71-42F9-8D24-F0EBF25EDB31}" type="datetimeFigureOut">
              <a:rPr lang="en-US"/>
              <a:pPr>
                <a:defRPr/>
              </a:pPr>
              <a:t>3/13/2026</a:t>
            </a:fld>
            <a:endParaRPr lang="en-US"/>
          </a:p>
        </p:txBody>
      </p:sp>
      <p:sp>
        <p:nvSpPr>
          <p:cNvPr id="7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F46C-7CF4-4633-8A3E-059631F1EE0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50" b="0" i="1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0CE99-7D62-42BC-BF8B-2880D8D3E388}" type="datetimeFigureOut">
              <a:rPr lang="en-US"/>
              <a:pPr>
                <a:defRPr/>
              </a:pPr>
              <a:t>3/13/2026</a:t>
            </a:fld>
            <a:endParaRPr lang="en-US"/>
          </a:p>
        </p:txBody>
      </p:sp>
      <p:sp>
        <p:nvSpPr>
          <p:cNvPr id="5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B7131-EDAA-410A-8542-C2A2898F36C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g object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C95A93F-19C7-4875-98DC-A08AB56E7476}" type="datetimeFigureOut">
              <a:rPr lang="en-US"/>
              <a:pPr>
                <a:defRPr/>
              </a:pPr>
              <a:t>3/13/2026</a:t>
            </a:fld>
            <a:endParaRPr lang="en-US"/>
          </a:p>
        </p:txBody>
      </p:sp>
      <p:sp>
        <p:nvSpPr>
          <p:cNvPr id="5" name="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9F497DC-26B6-4475-8D82-1B2D4998DBA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3025" y="36513"/>
            <a:ext cx="6416675" cy="469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50" b="0" i="1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1027" name="Holder 3"/>
          <p:cNvSpPr>
            <a:spLocks noGrp="1"/>
          </p:cNvSpPr>
          <p:nvPr>
            <p:ph type="body" idx="1"/>
          </p:nvPr>
        </p:nvSpPr>
        <p:spPr bwMode="auto">
          <a:xfrm>
            <a:off x="1131888" y="865188"/>
            <a:ext cx="6880225" cy="312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uk-UA" smtClean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325" y="4783138"/>
            <a:ext cx="292735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ker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138"/>
            <a:ext cx="2103438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ker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4FBB154-A87A-42A6-94B3-0B6A79ACD3C6}" type="datetimeFigureOut">
              <a:rPr lang="en-US"/>
              <a:pPr>
                <a:defRPr/>
              </a:pPr>
              <a:t>3/13/2026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363" y="4783138"/>
            <a:ext cx="2103437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er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B649D47-C379-4C0B-9529-04DA59B7ED48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object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75100" y="423863"/>
            <a:ext cx="4724400" cy="1135062"/>
          </a:xfrm>
        </p:spPr>
        <p:txBody>
          <a:bodyPr vert="horz" tIns="12700" numCol="1" anchor="t" anchorCtr="0" compatLnSpc="1">
            <a:prstTxWarp prst="textNoShape">
              <a:avLst/>
            </a:prstTxWarp>
          </a:bodyPr>
          <a:lstStyle/>
          <a:p>
            <a:pPr marL="1468438" indent="1411288" eaLnBrk="1" hangingPunct="1">
              <a:spcBef>
                <a:spcPts val="100"/>
              </a:spcBef>
            </a:pPr>
            <a:r>
              <a:rPr lang="uk-UA" sz="2500" i="0" u="none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МОЗ України ВНМУ </a:t>
            </a:r>
            <a:r>
              <a:rPr lang="uk-UA" sz="2200" i="0" u="none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ім. М. І. Пирогова</a:t>
            </a:r>
            <a:r>
              <a:rPr lang="uk-UA" sz="2200" u="sng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200" u="sng" smtClean="0">
                <a:latin typeface="Times New Roman" pitchFamily="18" charset="0"/>
                <a:cs typeface="Times New Roman" pitchFamily="18" charset="0"/>
              </a:rPr>
            </a:br>
            <a:r>
              <a:rPr lang="uk-UA" sz="2200" i="0" u="none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Кафедра філософії та суспільних наук</a:t>
            </a:r>
            <a:endParaRPr lang="uk-UA" sz="2200" u="sng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600" y="2157413"/>
            <a:ext cx="4060825" cy="26828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600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ПРЕЗЕНТАЦІЯ</a:t>
            </a:r>
            <a:r>
              <a:rPr sz="1600" kern="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kern="0" dirty="0">
                <a:solidFill>
                  <a:srgbClr val="FFFFFF"/>
                </a:solidFill>
                <a:latin typeface="Times New Roman"/>
                <a:cs typeface="Times New Roman"/>
              </a:rPr>
              <a:t>ВИБІРКОВОЇ</a:t>
            </a:r>
            <a:r>
              <a:rPr sz="1600" kern="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ДИСЦИПЛІНИ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7172" name="object 5"/>
          <p:cNvSpPr txBox="1">
            <a:spLocks noChangeArrowheads="1"/>
          </p:cNvSpPr>
          <p:nvPr/>
        </p:nvSpPr>
        <p:spPr bwMode="auto">
          <a:xfrm>
            <a:off x="1989138" y="2360613"/>
            <a:ext cx="516096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12700" indent="117475">
              <a:lnSpc>
                <a:spcPct val="126000"/>
              </a:lnSpc>
              <a:spcBef>
                <a:spcPts val="100"/>
              </a:spcBef>
            </a:pPr>
            <a:r>
              <a:rPr lang="uk-UA" sz="4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Історія та культура </a:t>
            </a:r>
            <a:r>
              <a:rPr lang="uk-UA" sz="48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сучасної України</a:t>
            </a:r>
            <a:endParaRPr lang="uk-UA" sz="4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57800" y="4552950"/>
            <a:ext cx="3617913" cy="2254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kern="0" dirty="0">
                <a:solidFill>
                  <a:srgbClr val="FFFFFF"/>
                </a:solidFill>
                <a:latin typeface="Times New Roman"/>
                <a:cs typeface="Times New Roman"/>
              </a:rPr>
              <a:t>для</a:t>
            </a:r>
            <a:r>
              <a:rPr sz="1400" kern="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студентів</a:t>
            </a:r>
            <a:r>
              <a:rPr sz="1400" kern="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kern="0" dirty="0">
                <a:solidFill>
                  <a:srgbClr val="FFFFFF"/>
                </a:solidFill>
                <a:latin typeface="Times New Roman"/>
                <a:cs typeface="Times New Roman"/>
              </a:rPr>
              <a:t>всіх</a:t>
            </a:r>
            <a:r>
              <a:rPr sz="1400" kern="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kern="0" dirty="0">
                <a:solidFill>
                  <a:srgbClr val="FFFFFF"/>
                </a:solidFill>
                <a:latin typeface="Times New Roman"/>
                <a:cs typeface="Times New Roman"/>
              </a:rPr>
              <a:t>курсів</a:t>
            </a:r>
            <a:r>
              <a:rPr sz="1400" kern="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kern="0" dirty="0">
                <a:solidFill>
                  <a:srgbClr val="FFFFFF"/>
                </a:solidFill>
                <a:latin typeface="Times New Roman"/>
                <a:cs typeface="Times New Roman"/>
              </a:rPr>
              <a:t>та</a:t>
            </a:r>
            <a:r>
              <a:rPr sz="1400" kern="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спеціальностей</a:t>
            </a:r>
            <a:endParaRPr sz="14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object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/>
        <p:txBody>
          <a:bodyPr vert="horz" tIns="12700" rtlCol="0"/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sz="2000" u="none" dirty="0">
                <a:solidFill>
                  <a:srgbClr val="FFFFFF"/>
                </a:solidFill>
              </a:rPr>
              <a:t>з</a:t>
            </a:r>
            <a:r>
              <a:rPr sz="2100" u="none" dirty="0">
                <a:solidFill>
                  <a:srgbClr val="FFFFFF"/>
                </a:solidFill>
              </a:rPr>
              <a:t>агальна</a:t>
            </a:r>
            <a:r>
              <a:rPr sz="2100" u="none" spc="-35" dirty="0">
                <a:solidFill>
                  <a:srgbClr val="FFFFFF"/>
                </a:solidFill>
              </a:rPr>
              <a:t> </a:t>
            </a:r>
            <a:r>
              <a:rPr sz="2100" u="none" spc="-20" dirty="0">
                <a:solidFill>
                  <a:srgbClr val="FFFFFF"/>
                </a:solidFill>
              </a:rPr>
              <a:t>характеристика</a:t>
            </a:r>
            <a:r>
              <a:rPr sz="2100" u="none" spc="-35" dirty="0">
                <a:solidFill>
                  <a:srgbClr val="FFFFFF"/>
                </a:solidFill>
              </a:rPr>
              <a:t> </a:t>
            </a:r>
            <a:r>
              <a:rPr sz="2100" u="none" spc="-20" dirty="0">
                <a:solidFill>
                  <a:srgbClr val="FFFFFF"/>
                </a:solidFill>
              </a:rPr>
              <a:t>предмету</a:t>
            </a:r>
            <a:r>
              <a:rPr sz="2100" u="none" spc="-40" dirty="0">
                <a:solidFill>
                  <a:srgbClr val="FFFFFF"/>
                </a:solidFill>
              </a:rPr>
              <a:t> </a:t>
            </a:r>
            <a:r>
              <a:rPr sz="2100" u="none" spc="-50" dirty="0">
                <a:solidFill>
                  <a:srgbClr val="FFFFFF"/>
                </a:solidFill>
              </a:rPr>
              <a:t>:</a:t>
            </a:r>
            <a:endParaRPr sz="2100"/>
          </a:p>
        </p:txBody>
      </p:sp>
      <p:sp>
        <p:nvSpPr>
          <p:cNvPr id="8195" name="object 4"/>
          <p:cNvSpPr txBox="1">
            <a:spLocks noChangeArrowheads="1"/>
          </p:cNvSpPr>
          <p:nvPr/>
        </p:nvSpPr>
        <p:spPr bwMode="auto">
          <a:xfrm>
            <a:off x="2352675" y="600075"/>
            <a:ext cx="541972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60960" rIns="0" bIns="0">
            <a:spAutoFit/>
          </a:bodyPr>
          <a:lstStyle/>
          <a:p>
            <a:pPr marL="12700" indent="98425">
              <a:lnSpc>
                <a:spcPts val="3025"/>
              </a:lnSpc>
              <a:spcBef>
                <a:spcPts val="475"/>
              </a:spcBef>
            </a:pPr>
            <a:r>
              <a:rPr lang="uk-UA" sz="28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“ІСТОРІЯ ТА КУЛЬТУРА СУЧАСНОЇ УКРАЇНИ”</a:t>
            </a:r>
            <a:endParaRPr lang="uk-UA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6" name="object 5"/>
          <p:cNvSpPr txBox="1">
            <a:spLocks noChangeArrowheads="1"/>
          </p:cNvSpPr>
          <p:nvPr/>
        </p:nvSpPr>
        <p:spPr bwMode="auto">
          <a:xfrm>
            <a:off x="73025" y="1755775"/>
            <a:ext cx="2441575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43815" rIns="0" bIns="0">
            <a:spAutoFit/>
          </a:bodyPr>
          <a:lstStyle/>
          <a:p>
            <a:pPr marL="12700">
              <a:lnSpc>
                <a:spcPts val="1938"/>
              </a:lnSpc>
              <a:spcBef>
                <a:spcPts val="350"/>
              </a:spcBef>
            </a:pPr>
            <a:r>
              <a:rPr lang="uk-UA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Статус дисципліни: Загальний обсяг: Період вивчення:</a:t>
            </a:r>
            <a:endParaRPr lang="uk-UA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7" name="object 6"/>
          <p:cNvSpPr txBox="1">
            <a:spLocks noChangeArrowheads="1"/>
          </p:cNvSpPr>
          <p:nvPr/>
        </p:nvSpPr>
        <p:spPr bwMode="auto">
          <a:xfrm>
            <a:off x="3063875" y="1755775"/>
            <a:ext cx="466407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28575">
              <a:lnSpc>
                <a:spcPts val="2050"/>
              </a:lnSpc>
              <a:spcBef>
                <a:spcPts val="100"/>
              </a:spcBef>
            </a:pPr>
            <a:r>
              <a:rPr lang="uk-UA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вибіркова (ВК).</a:t>
            </a:r>
          </a:p>
          <a:p>
            <a:pPr marL="28575">
              <a:lnSpc>
                <a:spcPts val="1950"/>
              </a:lnSpc>
            </a:pPr>
            <a:r>
              <a:rPr lang="uk-UA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90 годин (3 кредити ECTS).</a:t>
            </a:r>
          </a:p>
          <a:p>
            <a:pPr marL="28575">
              <a:lnSpc>
                <a:spcPts val="1938"/>
              </a:lnSpc>
              <a:spcBef>
                <a:spcPts val="138"/>
              </a:spcBef>
            </a:pPr>
            <a:r>
              <a:rPr lang="uk-UA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від проголошення Незалежності (24.08.1991 р.) до викликів сьогодення.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3025" y="3013075"/>
            <a:ext cx="2212975" cy="287338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Структура</a:t>
            </a:r>
            <a:r>
              <a:rPr b="1" kern="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годин:</a:t>
            </a:r>
            <a:endParaRPr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8199" name="object 8"/>
          <p:cNvSpPr txBox="1">
            <a:spLocks noChangeArrowheads="1"/>
          </p:cNvSpPr>
          <p:nvPr/>
        </p:nvSpPr>
        <p:spPr bwMode="auto">
          <a:xfrm>
            <a:off x="3101975" y="3013075"/>
            <a:ext cx="3298825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uk-UA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Лекції – [14] год.</a:t>
            </a:r>
          </a:p>
          <a:p>
            <a:pPr marL="12700"/>
            <a:r>
              <a:rPr lang="uk-UA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Практичні заняття – [16] год. Самостійна робота – [30] год.</a:t>
            </a:r>
          </a:p>
        </p:txBody>
      </p:sp>
      <p:sp>
        <p:nvSpPr>
          <p:cNvPr id="8200" name="object 9"/>
          <p:cNvSpPr txBox="1">
            <a:spLocks noChangeArrowheads="1"/>
          </p:cNvSpPr>
          <p:nvPr/>
        </p:nvSpPr>
        <p:spPr bwMode="auto">
          <a:xfrm>
            <a:off x="73025" y="3835400"/>
            <a:ext cx="22891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uk-UA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Форма підсумкового контролю:</a:t>
            </a:r>
            <a:endParaRPr lang="uk-UA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24200" y="4110038"/>
            <a:ext cx="563563" cy="30003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kern="0" spc="-10" dirty="0">
                <a:solidFill>
                  <a:sysClr val="windowText" lastClr="000000"/>
                </a:solidFill>
                <a:latin typeface="Times New Roman"/>
                <a:cs typeface="Times New Roman"/>
              </a:rPr>
              <a:t>залік.</a:t>
            </a:r>
            <a:endParaRPr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object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/>
        <p:txBody>
          <a:bodyPr vert="horz" tIns="12700" rtlCol="0"/>
          <a:lstStyle/>
          <a:p>
            <a:pPr marL="2621280"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sz="1700" b="1" i="0" u="none" spc="-40" dirty="0">
                <a:solidFill>
                  <a:srgbClr val="CC0000"/>
                </a:solidFill>
              </a:rPr>
              <a:t>АКТУАЛЬНІСТЬ</a:t>
            </a:r>
            <a:r>
              <a:rPr sz="1700" b="1" i="0" u="none" spc="-65" dirty="0">
                <a:solidFill>
                  <a:srgbClr val="CC0000"/>
                </a:solidFill>
              </a:rPr>
              <a:t> </a:t>
            </a:r>
            <a:r>
              <a:rPr sz="1700" b="1" i="0" u="none" dirty="0">
                <a:solidFill>
                  <a:srgbClr val="CC0000"/>
                </a:solidFill>
              </a:rPr>
              <a:t>ТА</a:t>
            </a:r>
            <a:r>
              <a:rPr sz="1700" b="1" i="0" u="none" spc="-60" dirty="0">
                <a:solidFill>
                  <a:srgbClr val="CC0000"/>
                </a:solidFill>
              </a:rPr>
              <a:t> </a:t>
            </a:r>
            <a:r>
              <a:rPr sz="1700" b="1" i="0" u="none" spc="-20" dirty="0">
                <a:solidFill>
                  <a:srgbClr val="CC0000"/>
                </a:solidFill>
              </a:rPr>
              <a:t>МЕТА</a:t>
            </a:r>
            <a:r>
              <a:rPr sz="1700" b="1" i="0" u="none" spc="-65" dirty="0">
                <a:solidFill>
                  <a:srgbClr val="CC0000"/>
                </a:solidFill>
              </a:rPr>
              <a:t> </a:t>
            </a:r>
            <a:r>
              <a:rPr sz="1700" b="1" i="0" u="none" spc="-10" dirty="0">
                <a:solidFill>
                  <a:srgbClr val="CC0000"/>
                </a:solidFill>
              </a:rPr>
              <a:t>КУРСУ:</a:t>
            </a:r>
            <a:endParaRPr sz="1700"/>
          </a:p>
        </p:txBody>
      </p:sp>
      <p:grpSp>
        <p:nvGrpSpPr>
          <p:cNvPr id="9219" name="object 4"/>
          <p:cNvGrpSpPr>
            <a:grpSpLocks/>
          </p:cNvGrpSpPr>
          <p:nvPr/>
        </p:nvGrpSpPr>
        <p:grpSpPr bwMode="auto">
          <a:xfrm>
            <a:off x="5294313" y="947738"/>
            <a:ext cx="3824287" cy="4060825"/>
            <a:chOff x="5293762" y="947187"/>
            <a:chExt cx="3825240" cy="4061460"/>
          </a:xfrm>
        </p:grpSpPr>
        <p:sp>
          <p:nvSpPr>
            <p:cNvPr id="9237" name="object 5"/>
            <p:cNvSpPr>
              <a:spLocks/>
            </p:cNvSpPr>
            <p:nvPr/>
          </p:nvSpPr>
          <p:spPr bwMode="auto">
            <a:xfrm>
              <a:off x="5298525" y="951950"/>
              <a:ext cx="3576954" cy="4051935"/>
            </a:xfrm>
            <a:custGeom>
              <a:avLst/>
              <a:gdLst>
                <a:gd name="T0" fmla="*/ 238443 w 3576954"/>
                <a:gd name="T1" fmla="*/ 476887 h 4051935"/>
                <a:gd name="T2" fmla="*/ 145630 w 3576954"/>
                <a:gd name="T3" fmla="*/ 458149 h 4051935"/>
                <a:gd name="T4" fmla="*/ 69838 w 3576954"/>
                <a:gd name="T5" fmla="*/ 407048 h 4051935"/>
                <a:gd name="T6" fmla="*/ 18738 w 3576954"/>
                <a:gd name="T7" fmla="*/ 331256 h 4051935"/>
                <a:gd name="T8" fmla="*/ 0 w 3576954"/>
                <a:gd name="T9" fmla="*/ 238443 h 4051935"/>
                <a:gd name="T10" fmla="*/ 18738 w 3576954"/>
                <a:gd name="T11" fmla="*/ 145630 h 4051935"/>
                <a:gd name="T12" fmla="*/ 69838 w 3576954"/>
                <a:gd name="T13" fmla="*/ 69838 h 4051935"/>
                <a:gd name="T14" fmla="*/ 145630 w 3576954"/>
                <a:gd name="T15" fmla="*/ 18738 h 4051935"/>
                <a:gd name="T16" fmla="*/ 238443 w 3576954"/>
                <a:gd name="T17" fmla="*/ 0 h 4051935"/>
                <a:gd name="T18" fmla="*/ 3147823 w 3576954"/>
                <a:gd name="T19" fmla="*/ 4844 h 4051935"/>
                <a:gd name="T20" fmla="*/ 3233084 w 3576954"/>
                <a:gd name="T21" fmla="*/ 40722 h 4051935"/>
                <a:gd name="T22" fmla="*/ 3297490 w 3576954"/>
                <a:gd name="T23" fmla="*/ 105127 h 4051935"/>
                <a:gd name="T24" fmla="*/ 3333368 w 3576954"/>
                <a:gd name="T25" fmla="*/ 190389 h 4051935"/>
                <a:gd name="T26" fmla="*/ 2861324 w 3576954"/>
                <a:gd name="T27" fmla="*/ 238443 h 4051935"/>
                <a:gd name="T28" fmla="*/ 2880063 w 3576954"/>
                <a:gd name="T29" fmla="*/ 331256 h 4051935"/>
                <a:gd name="T30" fmla="*/ 2931163 w 3576954"/>
                <a:gd name="T31" fmla="*/ 407048 h 4051935"/>
                <a:gd name="T32" fmla="*/ 3006955 w 3576954"/>
                <a:gd name="T33" fmla="*/ 458149 h 4051935"/>
                <a:gd name="T34" fmla="*/ 3099768 w 3576954"/>
                <a:gd name="T35" fmla="*/ 476887 h 4051935"/>
                <a:gd name="T36" fmla="*/ 715331 w 3576954"/>
                <a:gd name="T37" fmla="*/ 4051499 h 4051935"/>
                <a:gd name="T38" fmla="*/ 622518 w 3576954"/>
                <a:gd name="T39" fmla="*/ 4032761 h 4051935"/>
                <a:gd name="T40" fmla="*/ 546726 w 3576954"/>
                <a:gd name="T41" fmla="*/ 3981661 h 4051935"/>
                <a:gd name="T42" fmla="*/ 495625 w 3576954"/>
                <a:gd name="T43" fmla="*/ 3905869 h 4051935"/>
                <a:gd name="T44" fmla="*/ 476887 w 3576954"/>
                <a:gd name="T45" fmla="*/ 3813056 h 4051935"/>
                <a:gd name="T46" fmla="*/ 3099768 w 3576954"/>
                <a:gd name="T47" fmla="*/ 476887 h 4051935"/>
                <a:gd name="T48" fmla="*/ 3184071 w 3576954"/>
                <a:gd name="T49" fmla="*/ 441968 h 4051935"/>
                <a:gd name="T50" fmla="*/ 3218990 w 3576954"/>
                <a:gd name="T51" fmla="*/ 357665 h 4051935"/>
                <a:gd name="T52" fmla="*/ 3184071 w 3576954"/>
                <a:gd name="T53" fmla="*/ 273363 h 4051935"/>
                <a:gd name="T54" fmla="*/ 3099768 w 3576954"/>
                <a:gd name="T55" fmla="*/ 238443 h 4051935"/>
                <a:gd name="T56" fmla="*/ 3338212 w 3576954"/>
                <a:gd name="T57" fmla="*/ 3574612 h 4051935"/>
                <a:gd name="T58" fmla="*/ 3530249 w 3576954"/>
                <a:gd name="T59" fmla="*/ 3583981 h 4051935"/>
                <a:gd name="T60" fmla="*/ 3466803 w 3576954"/>
                <a:gd name="T61" fmla="*/ 3647427 h 4051935"/>
                <a:gd name="T62" fmla="*/ 3466803 w 3576954"/>
                <a:gd name="T63" fmla="*/ 3740241 h 4051935"/>
                <a:gd name="T64" fmla="*/ 3530249 w 3576954"/>
                <a:gd name="T65" fmla="*/ 3803687 h 4051935"/>
                <a:gd name="T66" fmla="*/ 3338212 w 3576954"/>
                <a:gd name="T67" fmla="*/ 3813056 h 4051935"/>
                <a:gd name="T68" fmla="*/ 3356950 w 3576954"/>
                <a:gd name="T69" fmla="*/ 3905869 h 4051935"/>
                <a:gd name="T70" fmla="*/ 3408051 w 3576954"/>
                <a:gd name="T71" fmla="*/ 3981661 h 4051935"/>
                <a:gd name="T72" fmla="*/ 3483843 w 3576954"/>
                <a:gd name="T73" fmla="*/ 4032761 h 4051935"/>
                <a:gd name="T74" fmla="*/ 3576656 w 3576954"/>
                <a:gd name="T75" fmla="*/ 4051499 h 405193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576954"/>
                <a:gd name="T115" fmla="*/ 0 h 4051935"/>
                <a:gd name="T116" fmla="*/ 3576954 w 3576954"/>
                <a:gd name="T117" fmla="*/ 4051935 h 405193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576954" h="4051935">
                  <a:moveTo>
                    <a:pt x="3099768" y="476887"/>
                  </a:moveTo>
                  <a:lnTo>
                    <a:pt x="238443" y="476887"/>
                  </a:lnTo>
                  <a:lnTo>
                    <a:pt x="190389" y="472043"/>
                  </a:lnTo>
                  <a:lnTo>
                    <a:pt x="145630" y="458149"/>
                  </a:lnTo>
                  <a:lnTo>
                    <a:pt x="105127" y="436165"/>
                  </a:lnTo>
                  <a:lnTo>
                    <a:pt x="69838" y="407048"/>
                  </a:lnTo>
                  <a:lnTo>
                    <a:pt x="40722" y="371759"/>
                  </a:lnTo>
                  <a:lnTo>
                    <a:pt x="18738" y="331256"/>
                  </a:lnTo>
                  <a:lnTo>
                    <a:pt x="4844" y="286498"/>
                  </a:lnTo>
                  <a:lnTo>
                    <a:pt x="0" y="238443"/>
                  </a:lnTo>
                  <a:lnTo>
                    <a:pt x="4844" y="190389"/>
                  </a:lnTo>
                  <a:lnTo>
                    <a:pt x="18738" y="145630"/>
                  </a:lnTo>
                  <a:lnTo>
                    <a:pt x="40722" y="105127"/>
                  </a:lnTo>
                  <a:lnTo>
                    <a:pt x="69838" y="69838"/>
                  </a:lnTo>
                  <a:lnTo>
                    <a:pt x="105127" y="40722"/>
                  </a:lnTo>
                  <a:lnTo>
                    <a:pt x="145630" y="18738"/>
                  </a:lnTo>
                  <a:lnTo>
                    <a:pt x="190389" y="4844"/>
                  </a:lnTo>
                  <a:lnTo>
                    <a:pt x="238443" y="0"/>
                  </a:lnTo>
                  <a:lnTo>
                    <a:pt x="3099768" y="0"/>
                  </a:lnTo>
                  <a:lnTo>
                    <a:pt x="3147823" y="4844"/>
                  </a:lnTo>
                  <a:lnTo>
                    <a:pt x="3192581" y="18738"/>
                  </a:lnTo>
                  <a:lnTo>
                    <a:pt x="3233084" y="40722"/>
                  </a:lnTo>
                  <a:lnTo>
                    <a:pt x="3268373" y="69838"/>
                  </a:lnTo>
                  <a:lnTo>
                    <a:pt x="3297490" y="105127"/>
                  </a:lnTo>
                  <a:lnTo>
                    <a:pt x="3319474" y="145630"/>
                  </a:lnTo>
                  <a:lnTo>
                    <a:pt x="3333368" y="190389"/>
                  </a:lnTo>
                  <a:lnTo>
                    <a:pt x="3338212" y="238443"/>
                  </a:lnTo>
                  <a:lnTo>
                    <a:pt x="2861324" y="238443"/>
                  </a:lnTo>
                  <a:lnTo>
                    <a:pt x="2866169" y="286498"/>
                  </a:lnTo>
                  <a:lnTo>
                    <a:pt x="2880063" y="331256"/>
                  </a:lnTo>
                  <a:lnTo>
                    <a:pt x="2902047" y="371759"/>
                  </a:lnTo>
                  <a:lnTo>
                    <a:pt x="2931163" y="407048"/>
                  </a:lnTo>
                  <a:lnTo>
                    <a:pt x="2966452" y="436165"/>
                  </a:lnTo>
                  <a:lnTo>
                    <a:pt x="3006955" y="458149"/>
                  </a:lnTo>
                  <a:lnTo>
                    <a:pt x="3051714" y="472043"/>
                  </a:lnTo>
                  <a:lnTo>
                    <a:pt x="3099768" y="476887"/>
                  </a:lnTo>
                  <a:close/>
                </a:path>
                <a:path w="3576954" h="4051935">
                  <a:moveTo>
                    <a:pt x="3576656" y="4051499"/>
                  </a:moveTo>
                  <a:lnTo>
                    <a:pt x="715331" y="4051499"/>
                  </a:lnTo>
                  <a:lnTo>
                    <a:pt x="667276" y="4046655"/>
                  </a:lnTo>
                  <a:lnTo>
                    <a:pt x="622518" y="4032761"/>
                  </a:lnTo>
                  <a:lnTo>
                    <a:pt x="582015" y="4010777"/>
                  </a:lnTo>
                  <a:lnTo>
                    <a:pt x="546726" y="3981661"/>
                  </a:lnTo>
                  <a:lnTo>
                    <a:pt x="517609" y="3946372"/>
                  </a:lnTo>
                  <a:lnTo>
                    <a:pt x="495625" y="3905869"/>
                  </a:lnTo>
                  <a:lnTo>
                    <a:pt x="481731" y="3861110"/>
                  </a:lnTo>
                  <a:lnTo>
                    <a:pt x="476887" y="3813056"/>
                  </a:lnTo>
                  <a:lnTo>
                    <a:pt x="476887" y="476887"/>
                  </a:lnTo>
                  <a:lnTo>
                    <a:pt x="3099768" y="476887"/>
                  </a:lnTo>
                  <a:lnTo>
                    <a:pt x="3146175" y="467518"/>
                  </a:lnTo>
                  <a:lnTo>
                    <a:pt x="3184071" y="441968"/>
                  </a:lnTo>
                  <a:lnTo>
                    <a:pt x="3209621" y="404072"/>
                  </a:lnTo>
                  <a:lnTo>
                    <a:pt x="3218990" y="357665"/>
                  </a:lnTo>
                  <a:lnTo>
                    <a:pt x="3209621" y="311259"/>
                  </a:lnTo>
                  <a:lnTo>
                    <a:pt x="3184071" y="273363"/>
                  </a:lnTo>
                  <a:lnTo>
                    <a:pt x="3146175" y="247812"/>
                  </a:lnTo>
                  <a:lnTo>
                    <a:pt x="3099768" y="238443"/>
                  </a:lnTo>
                  <a:lnTo>
                    <a:pt x="3338212" y="238443"/>
                  </a:lnTo>
                  <a:lnTo>
                    <a:pt x="3338212" y="3574612"/>
                  </a:lnTo>
                  <a:lnTo>
                    <a:pt x="3576656" y="3574612"/>
                  </a:lnTo>
                  <a:lnTo>
                    <a:pt x="3530249" y="3583981"/>
                  </a:lnTo>
                  <a:lnTo>
                    <a:pt x="3492353" y="3609531"/>
                  </a:lnTo>
                  <a:lnTo>
                    <a:pt x="3466803" y="3647427"/>
                  </a:lnTo>
                  <a:lnTo>
                    <a:pt x="3457434" y="3693834"/>
                  </a:lnTo>
                  <a:lnTo>
                    <a:pt x="3466803" y="3740241"/>
                  </a:lnTo>
                  <a:lnTo>
                    <a:pt x="3492353" y="3778137"/>
                  </a:lnTo>
                  <a:lnTo>
                    <a:pt x="3530249" y="3803687"/>
                  </a:lnTo>
                  <a:lnTo>
                    <a:pt x="3576656" y="3813056"/>
                  </a:lnTo>
                  <a:lnTo>
                    <a:pt x="3338212" y="3813056"/>
                  </a:lnTo>
                  <a:lnTo>
                    <a:pt x="3343056" y="3861110"/>
                  </a:lnTo>
                  <a:lnTo>
                    <a:pt x="3356950" y="3905869"/>
                  </a:lnTo>
                  <a:lnTo>
                    <a:pt x="3378934" y="3946372"/>
                  </a:lnTo>
                  <a:lnTo>
                    <a:pt x="3408051" y="3981661"/>
                  </a:lnTo>
                  <a:lnTo>
                    <a:pt x="3443340" y="4010777"/>
                  </a:lnTo>
                  <a:lnTo>
                    <a:pt x="3483843" y="4032761"/>
                  </a:lnTo>
                  <a:lnTo>
                    <a:pt x="3528601" y="4046655"/>
                  </a:lnTo>
                  <a:lnTo>
                    <a:pt x="3576656" y="4051499"/>
                  </a:lnTo>
                  <a:close/>
                </a:path>
              </a:pathLst>
            </a:custGeom>
            <a:solidFill>
              <a:srgbClr val="A4C1F4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sp>
          <p:nvSpPr>
            <p:cNvPr id="9238" name="object 6"/>
            <p:cNvSpPr>
              <a:spLocks/>
            </p:cNvSpPr>
            <p:nvPr/>
          </p:nvSpPr>
          <p:spPr bwMode="auto">
            <a:xfrm>
              <a:off x="8159849" y="1190393"/>
              <a:ext cx="953769" cy="3813175"/>
            </a:xfrm>
            <a:custGeom>
              <a:avLst/>
              <a:gdLst>
                <a:gd name="T0" fmla="*/ 238443 w 953770"/>
                <a:gd name="T1" fmla="*/ 238443 h 3813175"/>
                <a:gd name="T2" fmla="*/ 190389 w 953770"/>
                <a:gd name="T3" fmla="*/ 233599 h 3813175"/>
                <a:gd name="T4" fmla="*/ 145630 w 953770"/>
                <a:gd name="T5" fmla="*/ 219705 h 3813175"/>
                <a:gd name="T6" fmla="*/ 105127 w 953770"/>
                <a:gd name="T7" fmla="*/ 197721 h 3813175"/>
                <a:gd name="T8" fmla="*/ 69838 w 953770"/>
                <a:gd name="T9" fmla="*/ 168605 h 3813175"/>
                <a:gd name="T10" fmla="*/ 40722 w 953770"/>
                <a:gd name="T11" fmla="*/ 133316 h 3813175"/>
                <a:gd name="T12" fmla="*/ 18738 w 953770"/>
                <a:gd name="T13" fmla="*/ 92813 h 3813175"/>
                <a:gd name="T14" fmla="*/ 4844 w 953770"/>
                <a:gd name="T15" fmla="*/ 48054 h 3813175"/>
                <a:gd name="T16" fmla="*/ 0 w 953770"/>
                <a:gd name="T17" fmla="*/ 0 h 3813175"/>
                <a:gd name="T18" fmla="*/ 238443 w 953770"/>
                <a:gd name="T19" fmla="*/ 0 h 3813175"/>
                <a:gd name="T20" fmla="*/ 284850 w 953770"/>
                <a:gd name="T21" fmla="*/ 9369 h 3813175"/>
                <a:gd name="T22" fmla="*/ 322746 w 953770"/>
                <a:gd name="T23" fmla="*/ 34919 h 3813175"/>
                <a:gd name="T24" fmla="*/ 348296 w 953770"/>
                <a:gd name="T25" fmla="*/ 72815 h 3813175"/>
                <a:gd name="T26" fmla="*/ 357665 w 953770"/>
                <a:gd name="T27" fmla="*/ 119221 h 3813175"/>
                <a:gd name="T28" fmla="*/ 348296 w 953770"/>
                <a:gd name="T29" fmla="*/ 165628 h 3813175"/>
                <a:gd name="T30" fmla="*/ 322746 w 953770"/>
                <a:gd name="T31" fmla="*/ 203524 h 3813175"/>
                <a:gd name="T32" fmla="*/ 284850 w 953770"/>
                <a:gd name="T33" fmla="*/ 229074 h 3813175"/>
                <a:gd name="T34" fmla="*/ 238443 w 953770"/>
                <a:gd name="T35" fmla="*/ 238443 h 3813175"/>
                <a:gd name="T36" fmla="*/ 715331 w 953770"/>
                <a:gd name="T37" fmla="*/ 3813056 h 3813175"/>
                <a:gd name="T38" fmla="*/ 667276 w 953770"/>
                <a:gd name="T39" fmla="*/ 3808211 h 3813175"/>
                <a:gd name="T40" fmla="*/ 622518 w 953770"/>
                <a:gd name="T41" fmla="*/ 3794318 h 3813175"/>
                <a:gd name="T42" fmla="*/ 582015 w 953770"/>
                <a:gd name="T43" fmla="*/ 3772333 h 3813175"/>
                <a:gd name="T44" fmla="*/ 546726 w 953770"/>
                <a:gd name="T45" fmla="*/ 3743217 h 3813175"/>
                <a:gd name="T46" fmla="*/ 517609 w 953770"/>
                <a:gd name="T47" fmla="*/ 3707928 h 3813175"/>
                <a:gd name="T48" fmla="*/ 495625 w 953770"/>
                <a:gd name="T49" fmla="*/ 3667425 h 3813175"/>
                <a:gd name="T50" fmla="*/ 481731 w 953770"/>
                <a:gd name="T51" fmla="*/ 3622667 h 3813175"/>
                <a:gd name="T52" fmla="*/ 476887 w 953770"/>
                <a:gd name="T53" fmla="*/ 3574612 h 3813175"/>
                <a:gd name="T54" fmla="*/ 715331 w 953770"/>
                <a:gd name="T55" fmla="*/ 3574612 h 3813175"/>
                <a:gd name="T56" fmla="*/ 668924 w 953770"/>
                <a:gd name="T57" fmla="*/ 3565243 h 3813175"/>
                <a:gd name="T58" fmla="*/ 631028 w 953770"/>
                <a:gd name="T59" fmla="*/ 3539693 h 3813175"/>
                <a:gd name="T60" fmla="*/ 605478 w 953770"/>
                <a:gd name="T61" fmla="*/ 3501797 h 3813175"/>
                <a:gd name="T62" fmla="*/ 596109 w 953770"/>
                <a:gd name="T63" fmla="*/ 3455390 h 3813175"/>
                <a:gd name="T64" fmla="*/ 605478 w 953770"/>
                <a:gd name="T65" fmla="*/ 3408984 h 3813175"/>
                <a:gd name="T66" fmla="*/ 631028 w 953770"/>
                <a:gd name="T67" fmla="*/ 3371088 h 3813175"/>
                <a:gd name="T68" fmla="*/ 668924 w 953770"/>
                <a:gd name="T69" fmla="*/ 3345537 h 3813175"/>
                <a:gd name="T70" fmla="*/ 715331 w 953770"/>
                <a:gd name="T71" fmla="*/ 3336168 h 3813175"/>
                <a:gd name="T72" fmla="*/ 763385 w 953770"/>
                <a:gd name="T73" fmla="*/ 3341013 h 3813175"/>
                <a:gd name="T74" fmla="*/ 808144 w 953770"/>
                <a:gd name="T75" fmla="*/ 3354906 h 3813175"/>
                <a:gd name="T76" fmla="*/ 848647 w 953770"/>
                <a:gd name="T77" fmla="*/ 3376891 h 3813175"/>
                <a:gd name="T78" fmla="*/ 883936 w 953770"/>
                <a:gd name="T79" fmla="*/ 3406007 h 3813175"/>
                <a:gd name="T80" fmla="*/ 913052 w 953770"/>
                <a:gd name="T81" fmla="*/ 3441296 h 3813175"/>
                <a:gd name="T82" fmla="*/ 935036 w 953770"/>
                <a:gd name="T83" fmla="*/ 3481799 h 3813175"/>
                <a:gd name="T84" fmla="*/ 948930 w 953770"/>
                <a:gd name="T85" fmla="*/ 3526557 h 3813175"/>
                <a:gd name="T86" fmla="*/ 953774 w 953770"/>
                <a:gd name="T87" fmla="*/ 3574612 h 3813175"/>
                <a:gd name="T88" fmla="*/ 948930 w 953770"/>
                <a:gd name="T89" fmla="*/ 3622667 h 3813175"/>
                <a:gd name="T90" fmla="*/ 935036 w 953770"/>
                <a:gd name="T91" fmla="*/ 3667425 h 3813175"/>
                <a:gd name="T92" fmla="*/ 913052 w 953770"/>
                <a:gd name="T93" fmla="*/ 3707928 h 3813175"/>
                <a:gd name="T94" fmla="*/ 883936 w 953770"/>
                <a:gd name="T95" fmla="*/ 3743217 h 3813175"/>
                <a:gd name="T96" fmla="*/ 848647 w 953770"/>
                <a:gd name="T97" fmla="*/ 3772333 h 3813175"/>
                <a:gd name="T98" fmla="*/ 808144 w 953770"/>
                <a:gd name="T99" fmla="*/ 3794318 h 3813175"/>
                <a:gd name="T100" fmla="*/ 763385 w 953770"/>
                <a:gd name="T101" fmla="*/ 3808211 h 3813175"/>
                <a:gd name="T102" fmla="*/ 715331 w 953770"/>
                <a:gd name="T103" fmla="*/ 3813056 h 381317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953770"/>
                <a:gd name="T157" fmla="*/ 0 h 3813175"/>
                <a:gd name="T158" fmla="*/ 953770 w 953770"/>
                <a:gd name="T159" fmla="*/ 3813175 h 381317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953770" h="3813175">
                  <a:moveTo>
                    <a:pt x="238443" y="238443"/>
                  </a:moveTo>
                  <a:lnTo>
                    <a:pt x="190389" y="233599"/>
                  </a:lnTo>
                  <a:lnTo>
                    <a:pt x="145630" y="219705"/>
                  </a:lnTo>
                  <a:lnTo>
                    <a:pt x="105127" y="197721"/>
                  </a:lnTo>
                  <a:lnTo>
                    <a:pt x="69838" y="168605"/>
                  </a:lnTo>
                  <a:lnTo>
                    <a:pt x="40722" y="133316"/>
                  </a:lnTo>
                  <a:lnTo>
                    <a:pt x="18738" y="92813"/>
                  </a:lnTo>
                  <a:lnTo>
                    <a:pt x="4844" y="48054"/>
                  </a:lnTo>
                  <a:lnTo>
                    <a:pt x="0" y="0"/>
                  </a:lnTo>
                  <a:lnTo>
                    <a:pt x="238443" y="0"/>
                  </a:lnTo>
                  <a:lnTo>
                    <a:pt x="284850" y="9369"/>
                  </a:lnTo>
                  <a:lnTo>
                    <a:pt x="322746" y="34919"/>
                  </a:lnTo>
                  <a:lnTo>
                    <a:pt x="348296" y="72815"/>
                  </a:lnTo>
                  <a:lnTo>
                    <a:pt x="357665" y="119221"/>
                  </a:lnTo>
                  <a:lnTo>
                    <a:pt x="348296" y="165628"/>
                  </a:lnTo>
                  <a:lnTo>
                    <a:pt x="322746" y="203524"/>
                  </a:lnTo>
                  <a:lnTo>
                    <a:pt x="284850" y="229074"/>
                  </a:lnTo>
                  <a:lnTo>
                    <a:pt x="238443" y="238443"/>
                  </a:lnTo>
                  <a:close/>
                </a:path>
                <a:path w="953770" h="3813175">
                  <a:moveTo>
                    <a:pt x="715331" y="3813056"/>
                  </a:moveTo>
                  <a:lnTo>
                    <a:pt x="667276" y="3808211"/>
                  </a:lnTo>
                  <a:lnTo>
                    <a:pt x="622518" y="3794318"/>
                  </a:lnTo>
                  <a:lnTo>
                    <a:pt x="582015" y="3772333"/>
                  </a:lnTo>
                  <a:lnTo>
                    <a:pt x="546726" y="3743217"/>
                  </a:lnTo>
                  <a:lnTo>
                    <a:pt x="517609" y="3707928"/>
                  </a:lnTo>
                  <a:lnTo>
                    <a:pt x="495625" y="3667425"/>
                  </a:lnTo>
                  <a:lnTo>
                    <a:pt x="481731" y="3622667"/>
                  </a:lnTo>
                  <a:lnTo>
                    <a:pt x="476887" y="3574612"/>
                  </a:lnTo>
                  <a:lnTo>
                    <a:pt x="715331" y="3574612"/>
                  </a:lnTo>
                  <a:lnTo>
                    <a:pt x="668924" y="3565243"/>
                  </a:lnTo>
                  <a:lnTo>
                    <a:pt x="631028" y="3539693"/>
                  </a:lnTo>
                  <a:lnTo>
                    <a:pt x="605478" y="3501797"/>
                  </a:lnTo>
                  <a:lnTo>
                    <a:pt x="596109" y="3455390"/>
                  </a:lnTo>
                  <a:lnTo>
                    <a:pt x="605478" y="3408984"/>
                  </a:lnTo>
                  <a:lnTo>
                    <a:pt x="631028" y="3371088"/>
                  </a:lnTo>
                  <a:lnTo>
                    <a:pt x="668924" y="3345537"/>
                  </a:lnTo>
                  <a:lnTo>
                    <a:pt x="715331" y="3336168"/>
                  </a:lnTo>
                  <a:lnTo>
                    <a:pt x="763385" y="3341013"/>
                  </a:lnTo>
                  <a:lnTo>
                    <a:pt x="808144" y="3354906"/>
                  </a:lnTo>
                  <a:lnTo>
                    <a:pt x="848647" y="3376891"/>
                  </a:lnTo>
                  <a:lnTo>
                    <a:pt x="883936" y="3406007"/>
                  </a:lnTo>
                  <a:lnTo>
                    <a:pt x="913052" y="3441296"/>
                  </a:lnTo>
                  <a:lnTo>
                    <a:pt x="935036" y="3481799"/>
                  </a:lnTo>
                  <a:lnTo>
                    <a:pt x="948930" y="3526557"/>
                  </a:lnTo>
                  <a:lnTo>
                    <a:pt x="953774" y="3574612"/>
                  </a:lnTo>
                  <a:lnTo>
                    <a:pt x="948930" y="3622667"/>
                  </a:lnTo>
                  <a:lnTo>
                    <a:pt x="935036" y="3667425"/>
                  </a:lnTo>
                  <a:lnTo>
                    <a:pt x="913052" y="3707928"/>
                  </a:lnTo>
                  <a:lnTo>
                    <a:pt x="883936" y="3743217"/>
                  </a:lnTo>
                  <a:lnTo>
                    <a:pt x="848647" y="3772333"/>
                  </a:lnTo>
                  <a:lnTo>
                    <a:pt x="808144" y="3794318"/>
                  </a:lnTo>
                  <a:lnTo>
                    <a:pt x="763385" y="3808211"/>
                  </a:lnTo>
                  <a:lnTo>
                    <a:pt x="715331" y="3813056"/>
                  </a:lnTo>
                  <a:close/>
                </a:path>
              </a:pathLst>
            </a:custGeom>
            <a:solidFill>
              <a:srgbClr val="839BC3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sp>
          <p:nvSpPr>
            <p:cNvPr id="9239" name="object 7"/>
            <p:cNvSpPr>
              <a:spLocks/>
            </p:cNvSpPr>
            <p:nvPr/>
          </p:nvSpPr>
          <p:spPr bwMode="auto">
            <a:xfrm>
              <a:off x="5298525" y="951950"/>
              <a:ext cx="3815715" cy="4051935"/>
            </a:xfrm>
            <a:custGeom>
              <a:avLst/>
              <a:gdLst>
                <a:gd name="T0" fmla="*/ 3338212 w 3815715"/>
                <a:gd name="T1" fmla="*/ 238443 h 4051935"/>
                <a:gd name="T2" fmla="*/ 3319474 w 3815715"/>
                <a:gd name="T3" fmla="*/ 145630 h 4051935"/>
                <a:gd name="T4" fmla="*/ 3268373 w 3815715"/>
                <a:gd name="T5" fmla="*/ 69838 h 4051935"/>
                <a:gd name="T6" fmla="*/ 3192581 w 3815715"/>
                <a:gd name="T7" fmla="*/ 18738 h 4051935"/>
                <a:gd name="T8" fmla="*/ 3099768 w 3815715"/>
                <a:gd name="T9" fmla="*/ 0 h 4051935"/>
                <a:gd name="T10" fmla="*/ 190389 w 3815715"/>
                <a:gd name="T11" fmla="*/ 4844 h 4051935"/>
                <a:gd name="T12" fmla="*/ 105127 w 3815715"/>
                <a:gd name="T13" fmla="*/ 40722 h 4051935"/>
                <a:gd name="T14" fmla="*/ 40722 w 3815715"/>
                <a:gd name="T15" fmla="*/ 105127 h 4051935"/>
                <a:gd name="T16" fmla="*/ 4844 w 3815715"/>
                <a:gd name="T17" fmla="*/ 190389 h 4051935"/>
                <a:gd name="T18" fmla="*/ 4844 w 3815715"/>
                <a:gd name="T19" fmla="*/ 286498 h 4051935"/>
                <a:gd name="T20" fmla="*/ 40722 w 3815715"/>
                <a:gd name="T21" fmla="*/ 371759 h 4051935"/>
                <a:gd name="T22" fmla="*/ 105127 w 3815715"/>
                <a:gd name="T23" fmla="*/ 436165 h 4051935"/>
                <a:gd name="T24" fmla="*/ 190389 w 3815715"/>
                <a:gd name="T25" fmla="*/ 472043 h 4051935"/>
                <a:gd name="T26" fmla="*/ 476887 w 3815715"/>
                <a:gd name="T27" fmla="*/ 476887 h 4051935"/>
                <a:gd name="T28" fmla="*/ 481731 w 3815715"/>
                <a:gd name="T29" fmla="*/ 3861110 h 4051935"/>
                <a:gd name="T30" fmla="*/ 517609 w 3815715"/>
                <a:gd name="T31" fmla="*/ 3946372 h 4051935"/>
                <a:gd name="T32" fmla="*/ 582015 w 3815715"/>
                <a:gd name="T33" fmla="*/ 4010777 h 4051935"/>
                <a:gd name="T34" fmla="*/ 667276 w 3815715"/>
                <a:gd name="T35" fmla="*/ 4046655 h 4051935"/>
                <a:gd name="T36" fmla="*/ 3576656 w 3815715"/>
                <a:gd name="T37" fmla="*/ 4051499 h 4051935"/>
                <a:gd name="T38" fmla="*/ 3669469 w 3815715"/>
                <a:gd name="T39" fmla="*/ 4032761 h 4051935"/>
                <a:gd name="T40" fmla="*/ 3745261 w 3815715"/>
                <a:gd name="T41" fmla="*/ 3981661 h 4051935"/>
                <a:gd name="T42" fmla="*/ 3796361 w 3815715"/>
                <a:gd name="T43" fmla="*/ 3905869 h 4051935"/>
                <a:gd name="T44" fmla="*/ 3815099 w 3815715"/>
                <a:gd name="T45" fmla="*/ 3813056 h 4051935"/>
                <a:gd name="T46" fmla="*/ 3796361 w 3815715"/>
                <a:gd name="T47" fmla="*/ 3720243 h 4051935"/>
                <a:gd name="T48" fmla="*/ 3745261 w 3815715"/>
                <a:gd name="T49" fmla="*/ 3644451 h 4051935"/>
                <a:gd name="T50" fmla="*/ 3669469 w 3815715"/>
                <a:gd name="T51" fmla="*/ 3593350 h 4051935"/>
                <a:gd name="T52" fmla="*/ 3576656 w 3815715"/>
                <a:gd name="T53" fmla="*/ 3574612 h 4051935"/>
                <a:gd name="T54" fmla="*/ 3099768 w 3815715"/>
                <a:gd name="T55" fmla="*/ 0 h 4051935"/>
                <a:gd name="T56" fmla="*/ 3006955 w 3815715"/>
                <a:gd name="T57" fmla="*/ 18738 h 4051935"/>
                <a:gd name="T58" fmla="*/ 2931163 w 3815715"/>
                <a:gd name="T59" fmla="*/ 69838 h 4051935"/>
                <a:gd name="T60" fmla="*/ 2880063 w 3815715"/>
                <a:gd name="T61" fmla="*/ 145630 h 4051935"/>
                <a:gd name="T62" fmla="*/ 2861324 w 3815715"/>
                <a:gd name="T63" fmla="*/ 238443 h 4051935"/>
                <a:gd name="T64" fmla="*/ 2880063 w 3815715"/>
                <a:gd name="T65" fmla="*/ 331256 h 4051935"/>
                <a:gd name="T66" fmla="*/ 2931163 w 3815715"/>
                <a:gd name="T67" fmla="*/ 407048 h 4051935"/>
                <a:gd name="T68" fmla="*/ 3006955 w 3815715"/>
                <a:gd name="T69" fmla="*/ 458149 h 4051935"/>
                <a:gd name="T70" fmla="*/ 3099768 w 3815715"/>
                <a:gd name="T71" fmla="*/ 476887 h 4051935"/>
                <a:gd name="T72" fmla="*/ 3184071 w 3815715"/>
                <a:gd name="T73" fmla="*/ 441968 h 4051935"/>
                <a:gd name="T74" fmla="*/ 3218990 w 3815715"/>
                <a:gd name="T75" fmla="*/ 357665 h 4051935"/>
                <a:gd name="T76" fmla="*/ 3184071 w 3815715"/>
                <a:gd name="T77" fmla="*/ 273363 h 4051935"/>
                <a:gd name="T78" fmla="*/ 3099768 w 3815715"/>
                <a:gd name="T79" fmla="*/ 238443 h 4051935"/>
                <a:gd name="T80" fmla="*/ 476887 w 3815715"/>
                <a:gd name="T81" fmla="*/ 476887 h 405193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815715"/>
                <a:gd name="T124" fmla="*/ 0 h 4051935"/>
                <a:gd name="T125" fmla="*/ 3815715 w 3815715"/>
                <a:gd name="T126" fmla="*/ 4051935 h 4051935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815715" h="4051935">
                  <a:moveTo>
                    <a:pt x="3338212" y="3574612"/>
                  </a:moveTo>
                  <a:lnTo>
                    <a:pt x="3338212" y="238443"/>
                  </a:lnTo>
                  <a:lnTo>
                    <a:pt x="3333368" y="190389"/>
                  </a:lnTo>
                  <a:lnTo>
                    <a:pt x="3319474" y="145630"/>
                  </a:lnTo>
                  <a:lnTo>
                    <a:pt x="3297490" y="105127"/>
                  </a:lnTo>
                  <a:lnTo>
                    <a:pt x="3268373" y="69838"/>
                  </a:lnTo>
                  <a:lnTo>
                    <a:pt x="3233084" y="40722"/>
                  </a:lnTo>
                  <a:lnTo>
                    <a:pt x="3192581" y="18738"/>
                  </a:lnTo>
                  <a:lnTo>
                    <a:pt x="3147823" y="4844"/>
                  </a:lnTo>
                  <a:lnTo>
                    <a:pt x="3099768" y="0"/>
                  </a:lnTo>
                  <a:lnTo>
                    <a:pt x="238443" y="0"/>
                  </a:lnTo>
                  <a:lnTo>
                    <a:pt x="190389" y="4844"/>
                  </a:lnTo>
                  <a:lnTo>
                    <a:pt x="145630" y="18738"/>
                  </a:lnTo>
                  <a:lnTo>
                    <a:pt x="105127" y="40722"/>
                  </a:lnTo>
                  <a:lnTo>
                    <a:pt x="69838" y="69838"/>
                  </a:lnTo>
                  <a:lnTo>
                    <a:pt x="40722" y="105127"/>
                  </a:lnTo>
                  <a:lnTo>
                    <a:pt x="18738" y="145630"/>
                  </a:lnTo>
                  <a:lnTo>
                    <a:pt x="4844" y="190389"/>
                  </a:lnTo>
                  <a:lnTo>
                    <a:pt x="0" y="238443"/>
                  </a:lnTo>
                  <a:lnTo>
                    <a:pt x="4844" y="286498"/>
                  </a:lnTo>
                  <a:lnTo>
                    <a:pt x="18738" y="331256"/>
                  </a:lnTo>
                  <a:lnTo>
                    <a:pt x="40722" y="371759"/>
                  </a:lnTo>
                  <a:lnTo>
                    <a:pt x="69838" y="407048"/>
                  </a:lnTo>
                  <a:lnTo>
                    <a:pt x="105127" y="436165"/>
                  </a:lnTo>
                  <a:lnTo>
                    <a:pt x="145630" y="458149"/>
                  </a:lnTo>
                  <a:lnTo>
                    <a:pt x="190389" y="472043"/>
                  </a:lnTo>
                  <a:lnTo>
                    <a:pt x="238443" y="476887"/>
                  </a:lnTo>
                  <a:lnTo>
                    <a:pt x="476887" y="476887"/>
                  </a:lnTo>
                  <a:lnTo>
                    <a:pt x="476887" y="3813056"/>
                  </a:lnTo>
                  <a:lnTo>
                    <a:pt x="481731" y="3861110"/>
                  </a:lnTo>
                  <a:lnTo>
                    <a:pt x="495625" y="3905869"/>
                  </a:lnTo>
                  <a:lnTo>
                    <a:pt x="517609" y="3946372"/>
                  </a:lnTo>
                  <a:lnTo>
                    <a:pt x="546726" y="3981661"/>
                  </a:lnTo>
                  <a:lnTo>
                    <a:pt x="582015" y="4010777"/>
                  </a:lnTo>
                  <a:lnTo>
                    <a:pt x="622518" y="4032761"/>
                  </a:lnTo>
                  <a:lnTo>
                    <a:pt x="667276" y="4046655"/>
                  </a:lnTo>
                  <a:lnTo>
                    <a:pt x="715331" y="4051499"/>
                  </a:lnTo>
                  <a:lnTo>
                    <a:pt x="3576656" y="4051499"/>
                  </a:lnTo>
                  <a:lnTo>
                    <a:pt x="3624710" y="4046655"/>
                  </a:lnTo>
                  <a:lnTo>
                    <a:pt x="3669469" y="4032761"/>
                  </a:lnTo>
                  <a:lnTo>
                    <a:pt x="3709972" y="4010777"/>
                  </a:lnTo>
                  <a:lnTo>
                    <a:pt x="3745261" y="3981661"/>
                  </a:lnTo>
                  <a:lnTo>
                    <a:pt x="3774377" y="3946372"/>
                  </a:lnTo>
                  <a:lnTo>
                    <a:pt x="3796361" y="3905869"/>
                  </a:lnTo>
                  <a:lnTo>
                    <a:pt x="3810255" y="3861110"/>
                  </a:lnTo>
                  <a:lnTo>
                    <a:pt x="3815099" y="3813056"/>
                  </a:lnTo>
                  <a:lnTo>
                    <a:pt x="3810255" y="3765001"/>
                  </a:lnTo>
                  <a:lnTo>
                    <a:pt x="3796361" y="3720243"/>
                  </a:lnTo>
                  <a:lnTo>
                    <a:pt x="3774377" y="3679740"/>
                  </a:lnTo>
                  <a:lnTo>
                    <a:pt x="3745261" y="3644451"/>
                  </a:lnTo>
                  <a:lnTo>
                    <a:pt x="3709972" y="3615334"/>
                  </a:lnTo>
                  <a:lnTo>
                    <a:pt x="3669469" y="3593350"/>
                  </a:lnTo>
                  <a:lnTo>
                    <a:pt x="3624710" y="3579456"/>
                  </a:lnTo>
                  <a:lnTo>
                    <a:pt x="3576656" y="3574612"/>
                  </a:lnTo>
                  <a:lnTo>
                    <a:pt x="3338212" y="3574612"/>
                  </a:lnTo>
                  <a:close/>
                </a:path>
                <a:path w="3815715" h="4051935">
                  <a:moveTo>
                    <a:pt x="3099768" y="0"/>
                  </a:moveTo>
                  <a:lnTo>
                    <a:pt x="3051714" y="4844"/>
                  </a:lnTo>
                  <a:lnTo>
                    <a:pt x="3006955" y="18738"/>
                  </a:lnTo>
                  <a:lnTo>
                    <a:pt x="2966452" y="40722"/>
                  </a:lnTo>
                  <a:lnTo>
                    <a:pt x="2931163" y="69838"/>
                  </a:lnTo>
                  <a:lnTo>
                    <a:pt x="2902047" y="105127"/>
                  </a:lnTo>
                  <a:lnTo>
                    <a:pt x="2880063" y="145630"/>
                  </a:lnTo>
                  <a:lnTo>
                    <a:pt x="2866169" y="190389"/>
                  </a:lnTo>
                  <a:lnTo>
                    <a:pt x="2861324" y="238443"/>
                  </a:lnTo>
                  <a:lnTo>
                    <a:pt x="2866169" y="286498"/>
                  </a:lnTo>
                  <a:lnTo>
                    <a:pt x="2880063" y="331256"/>
                  </a:lnTo>
                  <a:lnTo>
                    <a:pt x="2902047" y="371759"/>
                  </a:lnTo>
                  <a:lnTo>
                    <a:pt x="2931163" y="407048"/>
                  </a:lnTo>
                  <a:lnTo>
                    <a:pt x="2966452" y="436165"/>
                  </a:lnTo>
                  <a:lnTo>
                    <a:pt x="3006955" y="458149"/>
                  </a:lnTo>
                  <a:lnTo>
                    <a:pt x="3051714" y="472043"/>
                  </a:lnTo>
                  <a:lnTo>
                    <a:pt x="3099768" y="476887"/>
                  </a:lnTo>
                  <a:lnTo>
                    <a:pt x="3146175" y="467518"/>
                  </a:lnTo>
                  <a:lnTo>
                    <a:pt x="3184071" y="441968"/>
                  </a:lnTo>
                  <a:lnTo>
                    <a:pt x="3209621" y="404072"/>
                  </a:lnTo>
                  <a:lnTo>
                    <a:pt x="3218990" y="357665"/>
                  </a:lnTo>
                  <a:lnTo>
                    <a:pt x="3209621" y="311259"/>
                  </a:lnTo>
                  <a:lnTo>
                    <a:pt x="3184071" y="273363"/>
                  </a:lnTo>
                  <a:lnTo>
                    <a:pt x="3146175" y="247812"/>
                  </a:lnTo>
                  <a:lnTo>
                    <a:pt x="3099768" y="238443"/>
                  </a:lnTo>
                  <a:lnTo>
                    <a:pt x="2861324" y="238443"/>
                  </a:lnTo>
                </a:path>
                <a:path w="3815715" h="4051935">
                  <a:moveTo>
                    <a:pt x="476887" y="476887"/>
                  </a:moveTo>
                  <a:lnTo>
                    <a:pt x="3099768" y="476887"/>
                  </a:lnTo>
                </a:path>
              </a:pathLst>
            </a:custGeom>
            <a:noFill/>
            <a:ln w="9524">
              <a:solidFill>
                <a:srgbClr val="595959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pic>
          <p:nvPicPr>
            <p:cNvPr id="9240" name="object 8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631975" y="4521799"/>
              <a:ext cx="247968" cy="247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41" name="object 9"/>
            <p:cNvSpPr>
              <a:spLocks/>
            </p:cNvSpPr>
            <p:nvPr/>
          </p:nvSpPr>
          <p:spPr bwMode="auto">
            <a:xfrm>
              <a:off x="8636737" y="4526562"/>
              <a:ext cx="238760" cy="476884"/>
            </a:xfrm>
            <a:custGeom>
              <a:avLst/>
              <a:gdLst>
                <a:gd name="T0" fmla="*/ 238443 w 238759"/>
                <a:gd name="T1" fmla="*/ 476887 h 476885"/>
                <a:gd name="T2" fmla="*/ 190389 w 238759"/>
                <a:gd name="T3" fmla="*/ 472043 h 476885"/>
                <a:gd name="T4" fmla="*/ 145630 w 238759"/>
                <a:gd name="T5" fmla="*/ 458149 h 476885"/>
                <a:gd name="T6" fmla="*/ 105127 w 238759"/>
                <a:gd name="T7" fmla="*/ 436165 h 476885"/>
                <a:gd name="T8" fmla="*/ 69838 w 238759"/>
                <a:gd name="T9" fmla="*/ 407048 h 476885"/>
                <a:gd name="T10" fmla="*/ 40722 w 238759"/>
                <a:gd name="T11" fmla="*/ 371759 h 476885"/>
                <a:gd name="T12" fmla="*/ 18738 w 238759"/>
                <a:gd name="T13" fmla="*/ 331256 h 476885"/>
                <a:gd name="T14" fmla="*/ 4844 w 238759"/>
                <a:gd name="T15" fmla="*/ 286498 h 476885"/>
                <a:gd name="T16" fmla="*/ 0 w 238759"/>
                <a:gd name="T17" fmla="*/ 238443 h 476885"/>
                <a:gd name="T18" fmla="*/ 0 w 238759"/>
                <a:gd name="T19" fmla="*/ 0 h 4768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8759"/>
                <a:gd name="T31" fmla="*/ 0 h 476885"/>
                <a:gd name="T32" fmla="*/ 238759 w 238759"/>
                <a:gd name="T33" fmla="*/ 476885 h 47688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8759" h="476885">
                  <a:moveTo>
                    <a:pt x="238443" y="476887"/>
                  </a:moveTo>
                  <a:lnTo>
                    <a:pt x="190389" y="472043"/>
                  </a:lnTo>
                  <a:lnTo>
                    <a:pt x="145630" y="458149"/>
                  </a:lnTo>
                  <a:lnTo>
                    <a:pt x="105127" y="436165"/>
                  </a:lnTo>
                  <a:lnTo>
                    <a:pt x="69838" y="407048"/>
                  </a:lnTo>
                  <a:lnTo>
                    <a:pt x="40722" y="371759"/>
                  </a:lnTo>
                  <a:lnTo>
                    <a:pt x="18738" y="331256"/>
                  </a:lnTo>
                  <a:lnTo>
                    <a:pt x="4844" y="286498"/>
                  </a:lnTo>
                  <a:lnTo>
                    <a:pt x="0" y="238443"/>
                  </a:lnTo>
                  <a:lnTo>
                    <a:pt x="0" y="0"/>
                  </a:lnTo>
                </a:path>
              </a:pathLst>
            </a:custGeom>
            <a:noFill/>
            <a:ln w="9524">
              <a:solidFill>
                <a:srgbClr val="595959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</p:grpSp>
      <p:sp>
        <p:nvSpPr>
          <p:cNvPr id="9220" name="object 10"/>
          <p:cNvSpPr txBox="1">
            <a:spLocks noChangeArrowheads="1"/>
          </p:cNvSpPr>
          <p:nvPr/>
        </p:nvSpPr>
        <p:spPr bwMode="auto">
          <a:xfrm>
            <a:off x="5848350" y="1412875"/>
            <a:ext cx="26447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0320" rIns="0" bIns="0">
            <a:spAutoFit/>
          </a:bodyPr>
          <a:lstStyle/>
          <a:p>
            <a:pPr marL="12700">
              <a:lnSpc>
                <a:spcPts val="1050"/>
              </a:lnSpc>
              <a:spcBef>
                <a:spcPts val="163"/>
              </a:spcBef>
            </a:pPr>
            <a:r>
              <a:rPr lang="uk-UA" sz="900" i="1">
                <a:solidFill>
                  <a:srgbClr val="000000"/>
                </a:solidFill>
              </a:rPr>
              <a:t>формування цілісної системи знань про розвиток української державності та національної культури на рубежі XX–XXI століть, виховання здатності до самостійного історичного та культурологічного аналізу.</a:t>
            </a:r>
            <a:endParaRPr lang="uk-UA" sz="900">
              <a:solidFill>
                <a:srgbClr val="000000"/>
              </a:solidFill>
            </a:endParaRPr>
          </a:p>
        </p:txBody>
      </p:sp>
      <p:sp>
        <p:nvSpPr>
          <p:cNvPr id="9221" name="object 11"/>
          <p:cNvSpPr txBox="1">
            <a:spLocks noChangeArrowheads="1"/>
          </p:cNvSpPr>
          <p:nvPr/>
        </p:nvSpPr>
        <p:spPr bwMode="auto">
          <a:xfrm>
            <a:off x="5848350" y="2212975"/>
            <a:ext cx="25273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0320" rIns="0" bIns="0">
            <a:spAutoFit/>
          </a:bodyPr>
          <a:lstStyle/>
          <a:p>
            <a:pPr marL="12700">
              <a:lnSpc>
                <a:spcPts val="1050"/>
              </a:lnSpc>
              <a:spcBef>
                <a:spcPts val="163"/>
              </a:spcBef>
            </a:pPr>
            <a:r>
              <a:rPr lang="uk-UA" sz="900" b="1">
                <a:solidFill>
                  <a:srgbClr val="000000"/>
                </a:solidFill>
              </a:rPr>
              <a:t>Державотворчий аспект: </a:t>
            </a:r>
            <a:r>
              <a:rPr lang="uk-UA" sz="900" i="1">
                <a:solidFill>
                  <a:srgbClr val="000000"/>
                </a:solidFill>
              </a:rPr>
              <a:t>Дослідити етапи відновлення державної незалежності, процес прийняття Конституції України та еволюцію політичної системи.</a:t>
            </a:r>
            <a:endParaRPr lang="uk-UA" sz="900">
              <a:solidFill>
                <a:srgbClr val="000000"/>
              </a:solidFill>
            </a:endParaRPr>
          </a:p>
        </p:txBody>
      </p:sp>
      <p:sp>
        <p:nvSpPr>
          <p:cNvPr id="9222" name="object 12"/>
          <p:cNvSpPr txBox="1">
            <a:spLocks noChangeArrowheads="1"/>
          </p:cNvSpPr>
          <p:nvPr/>
        </p:nvSpPr>
        <p:spPr bwMode="auto">
          <a:xfrm>
            <a:off x="5848350" y="2879725"/>
            <a:ext cx="26924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0320" rIns="0" bIns="0">
            <a:spAutoFit/>
          </a:bodyPr>
          <a:lstStyle/>
          <a:p>
            <a:pPr marL="12700">
              <a:lnSpc>
                <a:spcPts val="1050"/>
              </a:lnSpc>
              <a:spcBef>
                <a:spcPts val="163"/>
              </a:spcBef>
            </a:pPr>
            <a:r>
              <a:rPr lang="uk-UA" sz="900" b="1">
                <a:solidFill>
                  <a:srgbClr val="000000"/>
                </a:solidFill>
              </a:rPr>
              <a:t>Соціально-економічний аспект: </a:t>
            </a:r>
            <a:r>
              <a:rPr lang="uk-UA" sz="90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Проаналізувати перехід до ринкової економіки, трансформацію соціальної структури суспільства та міграційні процеси.</a:t>
            </a:r>
          </a:p>
        </p:txBody>
      </p:sp>
      <p:sp>
        <p:nvSpPr>
          <p:cNvPr id="9223" name="object 13"/>
          <p:cNvSpPr txBox="1">
            <a:spLocks noChangeArrowheads="1"/>
          </p:cNvSpPr>
          <p:nvPr/>
        </p:nvSpPr>
        <p:spPr bwMode="auto">
          <a:xfrm>
            <a:off x="5848350" y="3546475"/>
            <a:ext cx="25273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0320" rIns="0" bIns="0">
            <a:spAutoFit/>
          </a:bodyPr>
          <a:lstStyle/>
          <a:p>
            <a:pPr marL="12700">
              <a:lnSpc>
                <a:spcPts val="1050"/>
              </a:lnSpc>
              <a:spcBef>
                <a:spcPts val="163"/>
              </a:spcBef>
            </a:pPr>
            <a:r>
              <a:rPr lang="uk-UA" sz="900" b="1">
                <a:solidFill>
                  <a:srgbClr val="000000"/>
                </a:solidFill>
              </a:rPr>
              <a:t>Культурно-антропологічний аспект: </a:t>
            </a:r>
            <a:r>
              <a:rPr lang="uk-UA" sz="90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Вивчити основні напрями сучасного українського мистецтва, релігійну панораму України та розвиток наукової думки.</a:t>
            </a:r>
          </a:p>
        </p:txBody>
      </p:sp>
      <p:sp>
        <p:nvSpPr>
          <p:cNvPr id="9224" name="object 14"/>
          <p:cNvSpPr txBox="1">
            <a:spLocks noChangeArrowheads="1"/>
          </p:cNvSpPr>
          <p:nvPr/>
        </p:nvSpPr>
        <p:spPr bwMode="auto">
          <a:xfrm>
            <a:off x="5848350" y="4213225"/>
            <a:ext cx="26066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0320" rIns="0" bIns="0">
            <a:spAutoFit/>
          </a:bodyPr>
          <a:lstStyle/>
          <a:p>
            <a:pPr marL="12700">
              <a:lnSpc>
                <a:spcPts val="1050"/>
              </a:lnSpc>
              <a:spcBef>
                <a:spcPts val="163"/>
              </a:spcBef>
            </a:pPr>
            <a:r>
              <a:rPr lang="uk-UA" sz="900" b="1">
                <a:solidFill>
                  <a:srgbClr val="000000"/>
                </a:solidFill>
              </a:rPr>
              <a:t>Ціннісний аспект: </a:t>
            </a:r>
            <a:r>
              <a:rPr lang="uk-UA" sz="90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Осмислити значення демократичних революцій (2004, 2013–2014 рр.) та збройного захисту суверенітету як ключових чинників консолідації нації.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6580188" y="987425"/>
            <a:ext cx="579437" cy="26987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600" b="1" i="1" kern="0" spc="-10" dirty="0">
                <a:solidFill>
                  <a:sysClr val="windowText" lastClr="000000"/>
                </a:solidFill>
                <a:latin typeface="Times New Roman"/>
                <a:cs typeface="Times New Roman"/>
              </a:rPr>
              <a:t>мета: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17625" y="1017588"/>
            <a:ext cx="1347788" cy="26828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600" b="1" i="1" kern="0" spc="-10" dirty="0">
                <a:solidFill>
                  <a:sysClr val="windowText" lastClr="000000"/>
                </a:solidFill>
                <a:latin typeface="Times New Roman"/>
                <a:cs typeface="Times New Roman"/>
              </a:rPr>
              <a:t>актуальність: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grpSp>
        <p:nvGrpSpPr>
          <p:cNvPr id="9227" name="object 17"/>
          <p:cNvGrpSpPr>
            <a:grpSpLocks/>
          </p:cNvGrpSpPr>
          <p:nvPr/>
        </p:nvGrpSpPr>
        <p:grpSpPr bwMode="auto">
          <a:xfrm>
            <a:off x="-4763" y="947738"/>
            <a:ext cx="3825876" cy="4060825"/>
            <a:chOff x="-4762" y="947187"/>
            <a:chExt cx="3825240" cy="4061460"/>
          </a:xfrm>
        </p:grpSpPr>
        <p:sp>
          <p:nvSpPr>
            <p:cNvPr id="9232" name="object 18"/>
            <p:cNvSpPr>
              <a:spLocks/>
            </p:cNvSpPr>
            <p:nvPr/>
          </p:nvSpPr>
          <p:spPr bwMode="auto">
            <a:xfrm>
              <a:off x="238443" y="951950"/>
              <a:ext cx="3576954" cy="4051935"/>
            </a:xfrm>
            <a:custGeom>
              <a:avLst/>
              <a:gdLst>
                <a:gd name="T0" fmla="*/ 0 w 3576954"/>
                <a:gd name="T1" fmla="*/ 4051499 h 4051935"/>
                <a:gd name="T2" fmla="*/ 92813 w 3576954"/>
                <a:gd name="T3" fmla="*/ 4032761 h 4051935"/>
                <a:gd name="T4" fmla="*/ 168605 w 3576954"/>
                <a:gd name="T5" fmla="*/ 3981661 h 4051935"/>
                <a:gd name="T6" fmla="*/ 219705 w 3576954"/>
                <a:gd name="T7" fmla="*/ 3905869 h 4051935"/>
                <a:gd name="T8" fmla="*/ 238443 w 3576954"/>
                <a:gd name="T9" fmla="*/ 3813056 h 4051935"/>
                <a:gd name="T10" fmla="*/ 46406 w 3576954"/>
                <a:gd name="T11" fmla="*/ 3803687 h 4051935"/>
                <a:gd name="T12" fmla="*/ 109852 w 3576954"/>
                <a:gd name="T13" fmla="*/ 3740241 h 4051935"/>
                <a:gd name="T14" fmla="*/ 109852 w 3576954"/>
                <a:gd name="T15" fmla="*/ 3647427 h 4051935"/>
                <a:gd name="T16" fmla="*/ 46406 w 3576954"/>
                <a:gd name="T17" fmla="*/ 3583981 h 4051935"/>
                <a:gd name="T18" fmla="*/ 238443 w 3576954"/>
                <a:gd name="T19" fmla="*/ 3574612 h 4051935"/>
                <a:gd name="T20" fmla="*/ 243288 w 3576954"/>
                <a:gd name="T21" fmla="*/ 190389 h 4051935"/>
                <a:gd name="T22" fmla="*/ 279166 w 3576954"/>
                <a:gd name="T23" fmla="*/ 105127 h 4051935"/>
                <a:gd name="T24" fmla="*/ 343571 w 3576954"/>
                <a:gd name="T25" fmla="*/ 40722 h 4051935"/>
                <a:gd name="T26" fmla="*/ 428832 w 3576954"/>
                <a:gd name="T27" fmla="*/ 4844 h 4051935"/>
                <a:gd name="T28" fmla="*/ 3338212 w 3576954"/>
                <a:gd name="T29" fmla="*/ 0 h 4051935"/>
                <a:gd name="T30" fmla="*/ 3431025 w 3576954"/>
                <a:gd name="T31" fmla="*/ 18738 h 4051935"/>
                <a:gd name="T32" fmla="*/ 3506817 w 3576954"/>
                <a:gd name="T33" fmla="*/ 69838 h 4051935"/>
                <a:gd name="T34" fmla="*/ 3557918 w 3576954"/>
                <a:gd name="T35" fmla="*/ 145630 h 4051935"/>
                <a:gd name="T36" fmla="*/ 3576656 w 3576954"/>
                <a:gd name="T37" fmla="*/ 238443 h 4051935"/>
                <a:gd name="T38" fmla="*/ 430480 w 3576954"/>
                <a:gd name="T39" fmla="*/ 247812 h 4051935"/>
                <a:gd name="T40" fmla="*/ 367034 w 3576954"/>
                <a:gd name="T41" fmla="*/ 311259 h 4051935"/>
                <a:gd name="T42" fmla="*/ 367034 w 3576954"/>
                <a:gd name="T43" fmla="*/ 404072 h 4051935"/>
                <a:gd name="T44" fmla="*/ 430480 w 3576954"/>
                <a:gd name="T45" fmla="*/ 467518 h 4051935"/>
                <a:gd name="T46" fmla="*/ 3099768 w 3576954"/>
                <a:gd name="T47" fmla="*/ 476887 h 4051935"/>
                <a:gd name="T48" fmla="*/ 3094924 w 3576954"/>
                <a:gd name="T49" fmla="*/ 3861110 h 4051935"/>
                <a:gd name="T50" fmla="*/ 3059046 w 3576954"/>
                <a:gd name="T51" fmla="*/ 3946372 h 4051935"/>
                <a:gd name="T52" fmla="*/ 2994641 w 3576954"/>
                <a:gd name="T53" fmla="*/ 4010777 h 4051935"/>
                <a:gd name="T54" fmla="*/ 2909379 w 3576954"/>
                <a:gd name="T55" fmla="*/ 4046655 h 4051935"/>
                <a:gd name="T56" fmla="*/ 3338212 w 3576954"/>
                <a:gd name="T57" fmla="*/ 476887 h 4051935"/>
                <a:gd name="T58" fmla="*/ 524942 w 3576954"/>
                <a:gd name="T59" fmla="*/ 472043 h 4051935"/>
                <a:gd name="T60" fmla="*/ 610203 w 3576954"/>
                <a:gd name="T61" fmla="*/ 436165 h 4051935"/>
                <a:gd name="T62" fmla="*/ 674608 w 3576954"/>
                <a:gd name="T63" fmla="*/ 371759 h 4051935"/>
                <a:gd name="T64" fmla="*/ 710486 w 3576954"/>
                <a:gd name="T65" fmla="*/ 286498 h 4051935"/>
                <a:gd name="T66" fmla="*/ 3576656 w 3576954"/>
                <a:gd name="T67" fmla="*/ 238443 h 4051935"/>
                <a:gd name="T68" fmla="*/ 3557918 w 3576954"/>
                <a:gd name="T69" fmla="*/ 331256 h 4051935"/>
                <a:gd name="T70" fmla="*/ 3506817 w 3576954"/>
                <a:gd name="T71" fmla="*/ 407048 h 4051935"/>
                <a:gd name="T72" fmla="*/ 3431025 w 3576954"/>
                <a:gd name="T73" fmla="*/ 458149 h 4051935"/>
                <a:gd name="T74" fmla="*/ 3338212 w 3576954"/>
                <a:gd name="T75" fmla="*/ 476887 h 405193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576954"/>
                <a:gd name="T115" fmla="*/ 0 h 4051935"/>
                <a:gd name="T116" fmla="*/ 3576954 w 3576954"/>
                <a:gd name="T117" fmla="*/ 4051935 h 405193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576954" h="4051935">
                  <a:moveTo>
                    <a:pt x="2861324" y="4051499"/>
                  </a:moveTo>
                  <a:lnTo>
                    <a:pt x="0" y="4051499"/>
                  </a:lnTo>
                  <a:lnTo>
                    <a:pt x="48054" y="4046655"/>
                  </a:lnTo>
                  <a:lnTo>
                    <a:pt x="92813" y="4032761"/>
                  </a:lnTo>
                  <a:lnTo>
                    <a:pt x="133316" y="4010777"/>
                  </a:lnTo>
                  <a:lnTo>
                    <a:pt x="168605" y="3981661"/>
                  </a:lnTo>
                  <a:lnTo>
                    <a:pt x="197721" y="3946372"/>
                  </a:lnTo>
                  <a:lnTo>
                    <a:pt x="219705" y="3905869"/>
                  </a:lnTo>
                  <a:lnTo>
                    <a:pt x="233599" y="3861110"/>
                  </a:lnTo>
                  <a:lnTo>
                    <a:pt x="238443" y="3813056"/>
                  </a:lnTo>
                  <a:lnTo>
                    <a:pt x="0" y="3813056"/>
                  </a:lnTo>
                  <a:lnTo>
                    <a:pt x="46406" y="3803687"/>
                  </a:lnTo>
                  <a:lnTo>
                    <a:pt x="84302" y="3778137"/>
                  </a:lnTo>
                  <a:lnTo>
                    <a:pt x="109852" y="3740241"/>
                  </a:lnTo>
                  <a:lnTo>
                    <a:pt x="119221" y="3693834"/>
                  </a:lnTo>
                  <a:lnTo>
                    <a:pt x="109852" y="3647427"/>
                  </a:lnTo>
                  <a:lnTo>
                    <a:pt x="84302" y="3609531"/>
                  </a:lnTo>
                  <a:lnTo>
                    <a:pt x="46406" y="3583981"/>
                  </a:lnTo>
                  <a:lnTo>
                    <a:pt x="0" y="3574612"/>
                  </a:lnTo>
                  <a:lnTo>
                    <a:pt x="238443" y="3574612"/>
                  </a:lnTo>
                  <a:lnTo>
                    <a:pt x="238443" y="238443"/>
                  </a:lnTo>
                  <a:lnTo>
                    <a:pt x="243288" y="190389"/>
                  </a:lnTo>
                  <a:lnTo>
                    <a:pt x="257181" y="145630"/>
                  </a:lnTo>
                  <a:lnTo>
                    <a:pt x="279166" y="105127"/>
                  </a:lnTo>
                  <a:lnTo>
                    <a:pt x="308282" y="69838"/>
                  </a:lnTo>
                  <a:lnTo>
                    <a:pt x="343571" y="40722"/>
                  </a:lnTo>
                  <a:lnTo>
                    <a:pt x="384074" y="18738"/>
                  </a:lnTo>
                  <a:lnTo>
                    <a:pt x="428832" y="4844"/>
                  </a:lnTo>
                  <a:lnTo>
                    <a:pt x="476887" y="0"/>
                  </a:lnTo>
                  <a:lnTo>
                    <a:pt x="3338212" y="0"/>
                  </a:lnTo>
                  <a:lnTo>
                    <a:pt x="3386267" y="4844"/>
                  </a:lnTo>
                  <a:lnTo>
                    <a:pt x="3431025" y="18738"/>
                  </a:lnTo>
                  <a:lnTo>
                    <a:pt x="3471528" y="40722"/>
                  </a:lnTo>
                  <a:lnTo>
                    <a:pt x="3506817" y="69838"/>
                  </a:lnTo>
                  <a:lnTo>
                    <a:pt x="3535933" y="105127"/>
                  </a:lnTo>
                  <a:lnTo>
                    <a:pt x="3557918" y="145630"/>
                  </a:lnTo>
                  <a:lnTo>
                    <a:pt x="3571811" y="190389"/>
                  </a:lnTo>
                  <a:lnTo>
                    <a:pt x="3576656" y="238443"/>
                  </a:lnTo>
                  <a:lnTo>
                    <a:pt x="476887" y="238443"/>
                  </a:lnTo>
                  <a:lnTo>
                    <a:pt x="430480" y="247812"/>
                  </a:lnTo>
                  <a:lnTo>
                    <a:pt x="392584" y="273363"/>
                  </a:lnTo>
                  <a:lnTo>
                    <a:pt x="367034" y="311259"/>
                  </a:lnTo>
                  <a:lnTo>
                    <a:pt x="357665" y="357665"/>
                  </a:lnTo>
                  <a:lnTo>
                    <a:pt x="367034" y="404072"/>
                  </a:lnTo>
                  <a:lnTo>
                    <a:pt x="392584" y="441968"/>
                  </a:lnTo>
                  <a:lnTo>
                    <a:pt x="430480" y="467518"/>
                  </a:lnTo>
                  <a:lnTo>
                    <a:pt x="476887" y="476887"/>
                  </a:lnTo>
                  <a:lnTo>
                    <a:pt x="3099768" y="476887"/>
                  </a:lnTo>
                  <a:lnTo>
                    <a:pt x="3099768" y="3813056"/>
                  </a:lnTo>
                  <a:lnTo>
                    <a:pt x="3094924" y="3861110"/>
                  </a:lnTo>
                  <a:lnTo>
                    <a:pt x="3081030" y="3905869"/>
                  </a:lnTo>
                  <a:lnTo>
                    <a:pt x="3059046" y="3946372"/>
                  </a:lnTo>
                  <a:lnTo>
                    <a:pt x="3029930" y="3981661"/>
                  </a:lnTo>
                  <a:lnTo>
                    <a:pt x="2994641" y="4010777"/>
                  </a:lnTo>
                  <a:lnTo>
                    <a:pt x="2954138" y="4032761"/>
                  </a:lnTo>
                  <a:lnTo>
                    <a:pt x="2909379" y="4046655"/>
                  </a:lnTo>
                  <a:lnTo>
                    <a:pt x="2861324" y="4051499"/>
                  </a:lnTo>
                  <a:close/>
                </a:path>
                <a:path w="3576954" h="4051935">
                  <a:moveTo>
                    <a:pt x="3338212" y="476887"/>
                  </a:moveTo>
                  <a:lnTo>
                    <a:pt x="476887" y="476887"/>
                  </a:lnTo>
                  <a:lnTo>
                    <a:pt x="524942" y="472043"/>
                  </a:lnTo>
                  <a:lnTo>
                    <a:pt x="569700" y="458149"/>
                  </a:lnTo>
                  <a:lnTo>
                    <a:pt x="610203" y="436165"/>
                  </a:lnTo>
                  <a:lnTo>
                    <a:pt x="645492" y="407048"/>
                  </a:lnTo>
                  <a:lnTo>
                    <a:pt x="674608" y="371759"/>
                  </a:lnTo>
                  <a:lnTo>
                    <a:pt x="696593" y="331256"/>
                  </a:lnTo>
                  <a:lnTo>
                    <a:pt x="710486" y="286498"/>
                  </a:lnTo>
                  <a:lnTo>
                    <a:pt x="715331" y="238443"/>
                  </a:lnTo>
                  <a:lnTo>
                    <a:pt x="3576656" y="238443"/>
                  </a:lnTo>
                  <a:lnTo>
                    <a:pt x="3571811" y="286498"/>
                  </a:lnTo>
                  <a:lnTo>
                    <a:pt x="3557918" y="331256"/>
                  </a:lnTo>
                  <a:lnTo>
                    <a:pt x="3535933" y="371759"/>
                  </a:lnTo>
                  <a:lnTo>
                    <a:pt x="3506817" y="407048"/>
                  </a:lnTo>
                  <a:lnTo>
                    <a:pt x="3471528" y="436165"/>
                  </a:lnTo>
                  <a:lnTo>
                    <a:pt x="3431025" y="458149"/>
                  </a:lnTo>
                  <a:lnTo>
                    <a:pt x="3386267" y="472043"/>
                  </a:lnTo>
                  <a:lnTo>
                    <a:pt x="3338212" y="476887"/>
                  </a:lnTo>
                  <a:close/>
                </a:path>
              </a:pathLst>
            </a:custGeom>
            <a:solidFill>
              <a:srgbClr val="C9DAF7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sp>
          <p:nvSpPr>
            <p:cNvPr id="9233" name="object 19"/>
            <p:cNvSpPr>
              <a:spLocks/>
            </p:cNvSpPr>
            <p:nvPr/>
          </p:nvSpPr>
          <p:spPr bwMode="auto">
            <a:xfrm>
              <a:off x="0" y="1190393"/>
              <a:ext cx="953769" cy="3813175"/>
            </a:xfrm>
            <a:custGeom>
              <a:avLst/>
              <a:gdLst>
                <a:gd name="T0" fmla="*/ 715331 w 953769"/>
                <a:gd name="T1" fmla="*/ 238443 h 3813175"/>
                <a:gd name="T2" fmla="*/ 668924 w 953769"/>
                <a:gd name="T3" fmla="*/ 229074 h 3813175"/>
                <a:gd name="T4" fmla="*/ 631028 w 953769"/>
                <a:gd name="T5" fmla="*/ 203524 h 3813175"/>
                <a:gd name="T6" fmla="*/ 605478 w 953769"/>
                <a:gd name="T7" fmla="*/ 165628 h 3813175"/>
                <a:gd name="T8" fmla="*/ 596109 w 953769"/>
                <a:gd name="T9" fmla="*/ 119221 h 3813175"/>
                <a:gd name="T10" fmla="*/ 605478 w 953769"/>
                <a:gd name="T11" fmla="*/ 72815 h 3813175"/>
                <a:gd name="T12" fmla="*/ 631028 w 953769"/>
                <a:gd name="T13" fmla="*/ 34919 h 3813175"/>
                <a:gd name="T14" fmla="*/ 668924 w 953769"/>
                <a:gd name="T15" fmla="*/ 9369 h 3813175"/>
                <a:gd name="T16" fmla="*/ 715331 w 953769"/>
                <a:gd name="T17" fmla="*/ 0 h 3813175"/>
                <a:gd name="T18" fmla="*/ 953774 w 953769"/>
                <a:gd name="T19" fmla="*/ 0 h 3813175"/>
                <a:gd name="T20" fmla="*/ 948930 w 953769"/>
                <a:gd name="T21" fmla="*/ 48054 h 3813175"/>
                <a:gd name="T22" fmla="*/ 935036 w 953769"/>
                <a:gd name="T23" fmla="*/ 92813 h 3813175"/>
                <a:gd name="T24" fmla="*/ 913052 w 953769"/>
                <a:gd name="T25" fmla="*/ 133316 h 3813175"/>
                <a:gd name="T26" fmla="*/ 883936 w 953769"/>
                <a:gd name="T27" fmla="*/ 168605 h 3813175"/>
                <a:gd name="T28" fmla="*/ 848647 w 953769"/>
                <a:gd name="T29" fmla="*/ 197721 h 3813175"/>
                <a:gd name="T30" fmla="*/ 808144 w 953769"/>
                <a:gd name="T31" fmla="*/ 219705 h 3813175"/>
                <a:gd name="T32" fmla="*/ 763385 w 953769"/>
                <a:gd name="T33" fmla="*/ 233599 h 3813175"/>
                <a:gd name="T34" fmla="*/ 715331 w 953769"/>
                <a:gd name="T35" fmla="*/ 238443 h 3813175"/>
                <a:gd name="T36" fmla="*/ 238443 w 953769"/>
                <a:gd name="T37" fmla="*/ 3813056 h 3813175"/>
                <a:gd name="T38" fmla="*/ 190389 w 953769"/>
                <a:gd name="T39" fmla="*/ 3808211 h 3813175"/>
                <a:gd name="T40" fmla="*/ 145630 w 953769"/>
                <a:gd name="T41" fmla="*/ 3794318 h 3813175"/>
                <a:gd name="T42" fmla="*/ 105127 w 953769"/>
                <a:gd name="T43" fmla="*/ 3772333 h 3813175"/>
                <a:gd name="T44" fmla="*/ 69838 w 953769"/>
                <a:gd name="T45" fmla="*/ 3743217 h 3813175"/>
                <a:gd name="T46" fmla="*/ 40722 w 953769"/>
                <a:gd name="T47" fmla="*/ 3707928 h 3813175"/>
                <a:gd name="T48" fmla="*/ 18738 w 953769"/>
                <a:gd name="T49" fmla="*/ 3667425 h 3813175"/>
                <a:gd name="T50" fmla="*/ 4844 w 953769"/>
                <a:gd name="T51" fmla="*/ 3622667 h 3813175"/>
                <a:gd name="T52" fmla="*/ 0 w 953769"/>
                <a:gd name="T53" fmla="*/ 3574612 h 3813175"/>
                <a:gd name="T54" fmla="*/ 4844 w 953769"/>
                <a:gd name="T55" fmla="*/ 3526557 h 3813175"/>
                <a:gd name="T56" fmla="*/ 18738 w 953769"/>
                <a:gd name="T57" fmla="*/ 3481799 h 3813175"/>
                <a:gd name="T58" fmla="*/ 40722 w 953769"/>
                <a:gd name="T59" fmla="*/ 3441296 h 3813175"/>
                <a:gd name="T60" fmla="*/ 69838 w 953769"/>
                <a:gd name="T61" fmla="*/ 3406007 h 3813175"/>
                <a:gd name="T62" fmla="*/ 105127 w 953769"/>
                <a:gd name="T63" fmla="*/ 3376891 h 3813175"/>
                <a:gd name="T64" fmla="*/ 145630 w 953769"/>
                <a:gd name="T65" fmla="*/ 3354906 h 3813175"/>
                <a:gd name="T66" fmla="*/ 190389 w 953769"/>
                <a:gd name="T67" fmla="*/ 3341013 h 3813175"/>
                <a:gd name="T68" fmla="*/ 238443 w 953769"/>
                <a:gd name="T69" fmla="*/ 3336168 h 3813175"/>
                <a:gd name="T70" fmla="*/ 284850 w 953769"/>
                <a:gd name="T71" fmla="*/ 3345537 h 3813175"/>
                <a:gd name="T72" fmla="*/ 322746 w 953769"/>
                <a:gd name="T73" fmla="*/ 3371088 h 3813175"/>
                <a:gd name="T74" fmla="*/ 348296 w 953769"/>
                <a:gd name="T75" fmla="*/ 3408984 h 3813175"/>
                <a:gd name="T76" fmla="*/ 357665 w 953769"/>
                <a:gd name="T77" fmla="*/ 3455390 h 3813175"/>
                <a:gd name="T78" fmla="*/ 348296 w 953769"/>
                <a:gd name="T79" fmla="*/ 3501797 h 3813175"/>
                <a:gd name="T80" fmla="*/ 322746 w 953769"/>
                <a:gd name="T81" fmla="*/ 3539693 h 3813175"/>
                <a:gd name="T82" fmla="*/ 284850 w 953769"/>
                <a:gd name="T83" fmla="*/ 3565243 h 3813175"/>
                <a:gd name="T84" fmla="*/ 238443 w 953769"/>
                <a:gd name="T85" fmla="*/ 3574612 h 3813175"/>
                <a:gd name="T86" fmla="*/ 476887 w 953769"/>
                <a:gd name="T87" fmla="*/ 3574612 h 3813175"/>
                <a:gd name="T88" fmla="*/ 472043 w 953769"/>
                <a:gd name="T89" fmla="*/ 3622667 h 3813175"/>
                <a:gd name="T90" fmla="*/ 458149 w 953769"/>
                <a:gd name="T91" fmla="*/ 3667425 h 3813175"/>
                <a:gd name="T92" fmla="*/ 436165 w 953769"/>
                <a:gd name="T93" fmla="*/ 3707928 h 3813175"/>
                <a:gd name="T94" fmla="*/ 407048 w 953769"/>
                <a:gd name="T95" fmla="*/ 3743217 h 3813175"/>
                <a:gd name="T96" fmla="*/ 371759 w 953769"/>
                <a:gd name="T97" fmla="*/ 3772333 h 3813175"/>
                <a:gd name="T98" fmla="*/ 331256 w 953769"/>
                <a:gd name="T99" fmla="*/ 3794318 h 3813175"/>
                <a:gd name="T100" fmla="*/ 286498 w 953769"/>
                <a:gd name="T101" fmla="*/ 3808211 h 3813175"/>
                <a:gd name="T102" fmla="*/ 238443 w 953769"/>
                <a:gd name="T103" fmla="*/ 3813056 h 381317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953769"/>
                <a:gd name="T157" fmla="*/ 0 h 3813175"/>
                <a:gd name="T158" fmla="*/ 953769 w 953769"/>
                <a:gd name="T159" fmla="*/ 3813175 h 381317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953769" h="3813175">
                  <a:moveTo>
                    <a:pt x="715331" y="238443"/>
                  </a:moveTo>
                  <a:lnTo>
                    <a:pt x="668924" y="229074"/>
                  </a:lnTo>
                  <a:lnTo>
                    <a:pt x="631028" y="203524"/>
                  </a:lnTo>
                  <a:lnTo>
                    <a:pt x="605478" y="165628"/>
                  </a:lnTo>
                  <a:lnTo>
                    <a:pt x="596109" y="119221"/>
                  </a:lnTo>
                  <a:lnTo>
                    <a:pt x="605478" y="72815"/>
                  </a:lnTo>
                  <a:lnTo>
                    <a:pt x="631028" y="34919"/>
                  </a:lnTo>
                  <a:lnTo>
                    <a:pt x="668924" y="9369"/>
                  </a:lnTo>
                  <a:lnTo>
                    <a:pt x="715331" y="0"/>
                  </a:lnTo>
                  <a:lnTo>
                    <a:pt x="953774" y="0"/>
                  </a:lnTo>
                  <a:lnTo>
                    <a:pt x="948930" y="48054"/>
                  </a:lnTo>
                  <a:lnTo>
                    <a:pt x="935036" y="92813"/>
                  </a:lnTo>
                  <a:lnTo>
                    <a:pt x="913052" y="133316"/>
                  </a:lnTo>
                  <a:lnTo>
                    <a:pt x="883936" y="168605"/>
                  </a:lnTo>
                  <a:lnTo>
                    <a:pt x="848647" y="197721"/>
                  </a:lnTo>
                  <a:lnTo>
                    <a:pt x="808144" y="219705"/>
                  </a:lnTo>
                  <a:lnTo>
                    <a:pt x="763385" y="233599"/>
                  </a:lnTo>
                  <a:lnTo>
                    <a:pt x="715331" y="238443"/>
                  </a:lnTo>
                  <a:close/>
                </a:path>
                <a:path w="953769" h="3813175">
                  <a:moveTo>
                    <a:pt x="238443" y="3813056"/>
                  </a:moveTo>
                  <a:lnTo>
                    <a:pt x="190389" y="3808211"/>
                  </a:lnTo>
                  <a:lnTo>
                    <a:pt x="145630" y="3794318"/>
                  </a:lnTo>
                  <a:lnTo>
                    <a:pt x="105127" y="3772333"/>
                  </a:lnTo>
                  <a:lnTo>
                    <a:pt x="69838" y="3743217"/>
                  </a:lnTo>
                  <a:lnTo>
                    <a:pt x="40722" y="3707928"/>
                  </a:lnTo>
                  <a:lnTo>
                    <a:pt x="18738" y="3667425"/>
                  </a:lnTo>
                  <a:lnTo>
                    <a:pt x="4844" y="3622667"/>
                  </a:lnTo>
                  <a:lnTo>
                    <a:pt x="0" y="3574612"/>
                  </a:lnTo>
                  <a:lnTo>
                    <a:pt x="4844" y="3526557"/>
                  </a:lnTo>
                  <a:lnTo>
                    <a:pt x="18738" y="3481799"/>
                  </a:lnTo>
                  <a:lnTo>
                    <a:pt x="40722" y="3441296"/>
                  </a:lnTo>
                  <a:lnTo>
                    <a:pt x="69838" y="3406007"/>
                  </a:lnTo>
                  <a:lnTo>
                    <a:pt x="105127" y="3376891"/>
                  </a:lnTo>
                  <a:lnTo>
                    <a:pt x="145630" y="3354906"/>
                  </a:lnTo>
                  <a:lnTo>
                    <a:pt x="190389" y="3341013"/>
                  </a:lnTo>
                  <a:lnTo>
                    <a:pt x="238443" y="3336168"/>
                  </a:lnTo>
                  <a:lnTo>
                    <a:pt x="284850" y="3345537"/>
                  </a:lnTo>
                  <a:lnTo>
                    <a:pt x="322746" y="3371088"/>
                  </a:lnTo>
                  <a:lnTo>
                    <a:pt x="348296" y="3408984"/>
                  </a:lnTo>
                  <a:lnTo>
                    <a:pt x="357665" y="3455390"/>
                  </a:lnTo>
                  <a:lnTo>
                    <a:pt x="348296" y="3501797"/>
                  </a:lnTo>
                  <a:lnTo>
                    <a:pt x="322746" y="3539693"/>
                  </a:lnTo>
                  <a:lnTo>
                    <a:pt x="284850" y="3565243"/>
                  </a:lnTo>
                  <a:lnTo>
                    <a:pt x="238443" y="3574612"/>
                  </a:lnTo>
                  <a:lnTo>
                    <a:pt x="476887" y="3574612"/>
                  </a:lnTo>
                  <a:lnTo>
                    <a:pt x="472043" y="3622667"/>
                  </a:lnTo>
                  <a:lnTo>
                    <a:pt x="458149" y="3667425"/>
                  </a:lnTo>
                  <a:lnTo>
                    <a:pt x="436165" y="3707928"/>
                  </a:lnTo>
                  <a:lnTo>
                    <a:pt x="407048" y="3743217"/>
                  </a:lnTo>
                  <a:lnTo>
                    <a:pt x="371759" y="3772333"/>
                  </a:lnTo>
                  <a:lnTo>
                    <a:pt x="331256" y="3794318"/>
                  </a:lnTo>
                  <a:lnTo>
                    <a:pt x="286498" y="3808211"/>
                  </a:lnTo>
                  <a:lnTo>
                    <a:pt x="238443" y="3813056"/>
                  </a:lnTo>
                  <a:close/>
                </a:path>
              </a:pathLst>
            </a:custGeom>
            <a:solidFill>
              <a:srgbClr val="A0AEC6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sp>
          <p:nvSpPr>
            <p:cNvPr id="9234" name="object 20"/>
            <p:cNvSpPr>
              <a:spLocks/>
            </p:cNvSpPr>
            <p:nvPr/>
          </p:nvSpPr>
          <p:spPr bwMode="auto">
            <a:xfrm>
              <a:off x="0" y="951950"/>
              <a:ext cx="3815715" cy="4051935"/>
            </a:xfrm>
            <a:custGeom>
              <a:avLst/>
              <a:gdLst>
                <a:gd name="T0" fmla="*/ 476887 w 3815715"/>
                <a:gd name="T1" fmla="*/ 238443 h 4051935"/>
                <a:gd name="T2" fmla="*/ 495625 w 3815715"/>
                <a:gd name="T3" fmla="*/ 145630 h 4051935"/>
                <a:gd name="T4" fmla="*/ 546726 w 3815715"/>
                <a:gd name="T5" fmla="*/ 69838 h 4051935"/>
                <a:gd name="T6" fmla="*/ 622518 w 3815715"/>
                <a:gd name="T7" fmla="*/ 18738 h 4051935"/>
                <a:gd name="T8" fmla="*/ 715331 w 3815715"/>
                <a:gd name="T9" fmla="*/ 0 h 4051935"/>
                <a:gd name="T10" fmla="*/ 3624710 w 3815715"/>
                <a:gd name="T11" fmla="*/ 4844 h 4051935"/>
                <a:gd name="T12" fmla="*/ 3709972 w 3815715"/>
                <a:gd name="T13" fmla="*/ 40722 h 4051935"/>
                <a:gd name="T14" fmla="*/ 3774377 w 3815715"/>
                <a:gd name="T15" fmla="*/ 105127 h 4051935"/>
                <a:gd name="T16" fmla="*/ 3810255 w 3815715"/>
                <a:gd name="T17" fmla="*/ 190389 h 4051935"/>
                <a:gd name="T18" fmla="*/ 3810255 w 3815715"/>
                <a:gd name="T19" fmla="*/ 286498 h 4051935"/>
                <a:gd name="T20" fmla="*/ 3774377 w 3815715"/>
                <a:gd name="T21" fmla="*/ 371759 h 4051935"/>
                <a:gd name="T22" fmla="*/ 3709972 w 3815715"/>
                <a:gd name="T23" fmla="*/ 436165 h 4051935"/>
                <a:gd name="T24" fmla="*/ 3624710 w 3815715"/>
                <a:gd name="T25" fmla="*/ 472043 h 4051935"/>
                <a:gd name="T26" fmla="*/ 3338212 w 3815715"/>
                <a:gd name="T27" fmla="*/ 476887 h 4051935"/>
                <a:gd name="T28" fmla="*/ 3333368 w 3815715"/>
                <a:gd name="T29" fmla="*/ 3861110 h 4051935"/>
                <a:gd name="T30" fmla="*/ 3297490 w 3815715"/>
                <a:gd name="T31" fmla="*/ 3946372 h 4051935"/>
                <a:gd name="T32" fmla="*/ 3233084 w 3815715"/>
                <a:gd name="T33" fmla="*/ 4010777 h 4051935"/>
                <a:gd name="T34" fmla="*/ 3147823 w 3815715"/>
                <a:gd name="T35" fmla="*/ 4046655 h 4051935"/>
                <a:gd name="T36" fmla="*/ 238443 w 3815715"/>
                <a:gd name="T37" fmla="*/ 4051499 h 4051935"/>
                <a:gd name="T38" fmla="*/ 145630 w 3815715"/>
                <a:gd name="T39" fmla="*/ 4032761 h 4051935"/>
                <a:gd name="T40" fmla="*/ 69838 w 3815715"/>
                <a:gd name="T41" fmla="*/ 3981661 h 4051935"/>
                <a:gd name="T42" fmla="*/ 18738 w 3815715"/>
                <a:gd name="T43" fmla="*/ 3905869 h 4051935"/>
                <a:gd name="T44" fmla="*/ 0 w 3815715"/>
                <a:gd name="T45" fmla="*/ 3813056 h 4051935"/>
                <a:gd name="T46" fmla="*/ 18738 w 3815715"/>
                <a:gd name="T47" fmla="*/ 3720243 h 4051935"/>
                <a:gd name="T48" fmla="*/ 69838 w 3815715"/>
                <a:gd name="T49" fmla="*/ 3644451 h 4051935"/>
                <a:gd name="T50" fmla="*/ 145630 w 3815715"/>
                <a:gd name="T51" fmla="*/ 3593350 h 4051935"/>
                <a:gd name="T52" fmla="*/ 238443 w 3815715"/>
                <a:gd name="T53" fmla="*/ 3574612 h 4051935"/>
                <a:gd name="T54" fmla="*/ 715331 w 3815715"/>
                <a:gd name="T55" fmla="*/ 0 h 4051935"/>
                <a:gd name="T56" fmla="*/ 808144 w 3815715"/>
                <a:gd name="T57" fmla="*/ 18738 h 4051935"/>
                <a:gd name="T58" fmla="*/ 883936 w 3815715"/>
                <a:gd name="T59" fmla="*/ 69838 h 4051935"/>
                <a:gd name="T60" fmla="*/ 935036 w 3815715"/>
                <a:gd name="T61" fmla="*/ 145630 h 4051935"/>
                <a:gd name="T62" fmla="*/ 953774 w 3815715"/>
                <a:gd name="T63" fmla="*/ 238443 h 4051935"/>
                <a:gd name="T64" fmla="*/ 935036 w 3815715"/>
                <a:gd name="T65" fmla="*/ 331256 h 4051935"/>
                <a:gd name="T66" fmla="*/ 883936 w 3815715"/>
                <a:gd name="T67" fmla="*/ 407048 h 4051935"/>
                <a:gd name="T68" fmla="*/ 808144 w 3815715"/>
                <a:gd name="T69" fmla="*/ 458149 h 4051935"/>
                <a:gd name="T70" fmla="*/ 715331 w 3815715"/>
                <a:gd name="T71" fmla="*/ 476887 h 4051935"/>
                <a:gd name="T72" fmla="*/ 631028 w 3815715"/>
                <a:gd name="T73" fmla="*/ 441968 h 4051935"/>
                <a:gd name="T74" fmla="*/ 596109 w 3815715"/>
                <a:gd name="T75" fmla="*/ 357665 h 4051935"/>
                <a:gd name="T76" fmla="*/ 631028 w 3815715"/>
                <a:gd name="T77" fmla="*/ 273363 h 4051935"/>
                <a:gd name="T78" fmla="*/ 715331 w 3815715"/>
                <a:gd name="T79" fmla="*/ 238443 h 4051935"/>
                <a:gd name="T80" fmla="*/ 3338212 w 3815715"/>
                <a:gd name="T81" fmla="*/ 476887 h 405193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815715"/>
                <a:gd name="T124" fmla="*/ 0 h 4051935"/>
                <a:gd name="T125" fmla="*/ 3815715 w 3815715"/>
                <a:gd name="T126" fmla="*/ 4051935 h 4051935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815715" h="4051935">
                  <a:moveTo>
                    <a:pt x="476887" y="3574612"/>
                  </a:moveTo>
                  <a:lnTo>
                    <a:pt x="476887" y="238443"/>
                  </a:lnTo>
                  <a:lnTo>
                    <a:pt x="481731" y="190389"/>
                  </a:lnTo>
                  <a:lnTo>
                    <a:pt x="495625" y="145630"/>
                  </a:lnTo>
                  <a:lnTo>
                    <a:pt x="517609" y="105127"/>
                  </a:lnTo>
                  <a:lnTo>
                    <a:pt x="546726" y="69838"/>
                  </a:lnTo>
                  <a:lnTo>
                    <a:pt x="582015" y="40722"/>
                  </a:lnTo>
                  <a:lnTo>
                    <a:pt x="622518" y="18738"/>
                  </a:lnTo>
                  <a:lnTo>
                    <a:pt x="667276" y="4844"/>
                  </a:lnTo>
                  <a:lnTo>
                    <a:pt x="715331" y="0"/>
                  </a:lnTo>
                  <a:lnTo>
                    <a:pt x="3576656" y="0"/>
                  </a:lnTo>
                  <a:lnTo>
                    <a:pt x="3624710" y="4844"/>
                  </a:lnTo>
                  <a:lnTo>
                    <a:pt x="3669469" y="18738"/>
                  </a:lnTo>
                  <a:lnTo>
                    <a:pt x="3709972" y="40722"/>
                  </a:lnTo>
                  <a:lnTo>
                    <a:pt x="3745261" y="69838"/>
                  </a:lnTo>
                  <a:lnTo>
                    <a:pt x="3774377" y="105127"/>
                  </a:lnTo>
                  <a:lnTo>
                    <a:pt x="3796361" y="145630"/>
                  </a:lnTo>
                  <a:lnTo>
                    <a:pt x="3810255" y="190389"/>
                  </a:lnTo>
                  <a:lnTo>
                    <a:pt x="3815099" y="238443"/>
                  </a:lnTo>
                  <a:lnTo>
                    <a:pt x="3810255" y="286498"/>
                  </a:lnTo>
                  <a:lnTo>
                    <a:pt x="3796361" y="331256"/>
                  </a:lnTo>
                  <a:lnTo>
                    <a:pt x="3774377" y="371759"/>
                  </a:lnTo>
                  <a:lnTo>
                    <a:pt x="3745261" y="407048"/>
                  </a:lnTo>
                  <a:lnTo>
                    <a:pt x="3709972" y="436165"/>
                  </a:lnTo>
                  <a:lnTo>
                    <a:pt x="3669469" y="458149"/>
                  </a:lnTo>
                  <a:lnTo>
                    <a:pt x="3624710" y="472043"/>
                  </a:lnTo>
                  <a:lnTo>
                    <a:pt x="3576656" y="476887"/>
                  </a:lnTo>
                  <a:lnTo>
                    <a:pt x="3338212" y="476887"/>
                  </a:lnTo>
                  <a:lnTo>
                    <a:pt x="3338212" y="3813056"/>
                  </a:lnTo>
                  <a:lnTo>
                    <a:pt x="3333368" y="3861110"/>
                  </a:lnTo>
                  <a:lnTo>
                    <a:pt x="3319474" y="3905869"/>
                  </a:lnTo>
                  <a:lnTo>
                    <a:pt x="3297490" y="3946372"/>
                  </a:lnTo>
                  <a:lnTo>
                    <a:pt x="3268373" y="3981661"/>
                  </a:lnTo>
                  <a:lnTo>
                    <a:pt x="3233084" y="4010777"/>
                  </a:lnTo>
                  <a:lnTo>
                    <a:pt x="3192581" y="4032761"/>
                  </a:lnTo>
                  <a:lnTo>
                    <a:pt x="3147823" y="4046655"/>
                  </a:lnTo>
                  <a:lnTo>
                    <a:pt x="3099768" y="4051499"/>
                  </a:lnTo>
                  <a:lnTo>
                    <a:pt x="238443" y="4051499"/>
                  </a:lnTo>
                  <a:lnTo>
                    <a:pt x="190389" y="4046655"/>
                  </a:lnTo>
                  <a:lnTo>
                    <a:pt x="145630" y="4032761"/>
                  </a:lnTo>
                  <a:lnTo>
                    <a:pt x="105127" y="4010777"/>
                  </a:lnTo>
                  <a:lnTo>
                    <a:pt x="69838" y="3981661"/>
                  </a:lnTo>
                  <a:lnTo>
                    <a:pt x="40722" y="3946372"/>
                  </a:lnTo>
                  <a:lnTo>
                    <a:pt x="18738" y="3905869"/>
                  </a:lnTo>
                  <a:lnTo>
                    <a:pt x="4844" y="3861110"/>
                  </a:lnTo>
                  <a:lnTo>
                    <a:pt x="0" y="3813056"/>
                  </a:lnTo>
                  <a:lnTo>
                    <a:pt x="4844" y="3765001"/>
                  </a:lnTo>
                  <a:lnTo>
                    <a:pt x="18738" y="3720243"/>
                  </a:lnTo>
                  <a:lnTo>
                    <a:pt x="40722" y="3679740"/>
                  </a:lnTo>
                  <a:lnTo>
                    <a:pt x="69838" y="3644451"/>
                  </a:lnTo>
                  <a:lnTo>
                    <a:pt x="105127" y="3615334"/>
                  </a:lnTo>
                  <a:lnTo>
                    <a:pt x="145630" y="3593350"/>
                  </a:lnTo>
                  <a:lnTo>
                    <a:pt x="190389" y="3579456"/>
                  </a:lnTo>
                  <a:lnTo>
                    <a:pt x="238443" y="3574612"/>
                  </a:lnTo>
                  <a:lnTo>
                    <a:pt x="476887" y="3574612"/>
                  </a:lnTo>
                  <a:close/>
                </a:path>
                <a:path w="3815715" h="4051935">
                  <a:moveTo>
                    <a:pt x="715331" y="0"/>
                  </a:moveTo>
                  <a:lnTo>
                    <a:pt x="763385" y="4844"/>
                  </a:lnTo>
                  <a:lnTo>
                    <a:pt x="808144" y="18738"/>
                  </a:lnTo>
                  <a:lnTo>
                    <a:pt x="848647" y="40722"/>
                  </a:lnTo>
                  <a:lnTo>
                    <a:pt x="883936" y="69838"/>
                  </a:lnTo>
                  <a:lnTo>
                    <a:pt x="913052" y="105127"/>
                  </a:lnTo>
                  <a:lnTo>
                    <a:pt x="935036" y="145630"/>
                  </a:lnTo>
                  <a:lnTo>
                    <a:pt x="948930" y="190389"/>
                  </a:lnTo>
                  <a:lnTo>
                    <a:pt x="953774" y="238443"/>
                  </a:lnTo>
                  <a:lnTo>
                    <a:pt x="948930" y="286498"/>
                  </a:lnTo>
                  <a:lnTo>
                    <a:pt x="935036" y="331256"/>
                  </a:lnTo>
                  <a:lnTo>
                    <a:pt x="913052" y="371759"/>
                  </a:lnTo>
                  <a:lnTo>
                    <a:pt x="883936" y="407048"/>
                  </a:lnTo>
                  <a:lnTo>
                    <a:pt x="848647" y="436165"/>
                  </a:lnTo>
                  <a:lnTo>
                    <a:pt x="808144" y="458149"/>
                  </a:lnTo>
                  <a:lnTo>
                    <a:pt x="763385" y="472043"/>
                  </a:lnTo>
                  <a:lnTo>
                    <a:pt x="715331" y="476887"/>
                  </a:lnTo>
                  <a:lnTo>
                    <a:pt x="668924" y="467518"/>
                  </a:lnTo>
                  <a:lnTo>
                    <a:pt x="631028" y="441968"/>
                  </a:lnTo>
                  <a:lnTo>
                    <a:pt x="605478" y="404072"/>
                  </a:lnTo>
                  <a:lnTo>
                    <a:pt x="596109" y="357665"/>
                  </a:lnTo>
                  <a:lnTo>
                    <a:pt x="605478" y="311259"/>
                  </a:lnTo>
                  <a:lnTo>
                    <a:pt x="631028" y="273363"/>
                  </a:lnTo>
                  <a:lnTo>
                    <a:pt x="668924" y="247812"/>
                  </a:lnTo>
                  <a:lnTo>
                    <a:pt x="715331" y="238443"/>
                  </a:lnTo>
                  <a:lnTo>
                    <a:pt x="953774" y="238443"/>
                  </a:lnTo>
                </a:path>
                <a:path w="3815715" h="4051935">
                  <a:moveTo>
                    <a:pt x="3338212" y="476887"/>
                  </a:moveTo>
                  <a:lnTo>
                    <a:pt x="715331" y="476887"/>
                  </a:lnTo>
                </a:path>
              </a:pathLst>
            </a:custGeom>
            <a:noFill/>
            <a:ln w="9524">
              <a:solidFill>
                <a:srgbClr val="595959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  <p:pic>
          <p:nvPicPr>
            <p:cNvPr id="9235" name="object 2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33681" y="4521799"/>
              <a:ext cx="247968" cy="247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36" name="object 22"/>
            <p:cNvSpPr>
              <a:spLocks/>
            </p:cNvSpPr>
            <p:nvPr/>
          </p:nvSpPr>
          <p:spPr bwMode="auto">
            <a:xfrm>
              <a:off x="238443" y="4526562"/>
              <a:ext cx="238760" cy="476884"/>
            </a:xfrm>
            <a:custGeom>
              <a:avLst/>
              <a:gdLst>
                <a:gd name="T0" fmla="*/ 0 w 238759"/>
                <a:gd name="T1" fmla="*/ 476887 h 476885"/>
                <a:gd name="T2" fmla="*/ 48054 w 238759"/>
                <a:gd name="T3" fmla="*/ 472043 h 476885"/>
                <a:gd name="T4" fmla="*/ 92813 w 238759"/>
                <a:gd name="T5" fmla="*/ 458149 h 476885"/>
                <a:gd name="T6" fmla="*/ 133316 w 238759"/>
                <a:gd name="T7" fmla="*/ 436165 h 476885"/>
                <a:gd name="T8" fmla="*/ 168605 w 238759"/>
                <a:gd name="T9" fmla="*/ 407048 h 476885"/>
                <a:gd name="T10" fmla="*/ 197721 w 238759"/>
                <a:gd name="T11" fmla="*/ 371759 h 476885"/>
                <a:gd name="T12" fmla="*/ 219705 w 238759"/>
                <a:gd name="T13" fmla="*/ 331256 h 476885"/>
                <a:gd name="T14" fmla="*/ 233599 w 238759"/>
                <a:gd name="T15" fmla="*/ 286498 h 476885"/>
                <a:gd name="T16" fmla="*/ 238443 w 238759"/>
                <a:gd name="T17" fmla="*/ 238443 h 476885"/>
                <a:gd name="T18" fmla="*/ 238443 w 238759"/>
                <a:gd name="T19" fmla="*/ 0 h 4768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8759"/>
                <a:gd name="T31" fmla="*/ 0 h 476885"/>
                <a:gd name="T32" fmla="*/ 238759 w 238759"/>
                <a:gd name="T33" fmla="*/ 476885 h 47688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8759" h="476885">
                  <a:moveTo>
                    <a:pt x="0" y="476887"/>
                  </a:moveTo>
                  <a:lnTo>
                    <a:pt x="48054" y="472043"/>
                  </a:lnTo>
                  <a:lnTo>
                    <a:pt x="92813" y="458149"/>
                  </a:lnTo>
                  <a:lnTo>
                    <a:pt x="133316" y="436165"/>
                  </a:lnTo>
                  <a:lnTo>
                    <a:pt x="168605" y="407048"/>
                  </a:lnTo>
                  <a:lnTo>
                    <a:pt x="197721" y="371759"/>
                  </a:lnTo>
                  <a:lnTo>
                    <a:pt x="219705" y="331256"/>
                  </a:lnTo>
                  <a:lnTo>
                    <a:pt x="233599" y="286498"/>
                  </a:lnTo>
                  <a:lnTo>
                    <a:pt x="238443" y="238443"/>
                  </a:lnTo>
                  <a:lnTo>
                    <a:pt x="238443" y="0"/>
                  </a:lnTo>
                </a:path>
              </a:pathLst>
            </a:custGeom>
            <a:noFill/>
            <a:ln w="9524">
              <a:solidFill>
                <a:srgbClr val="595959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uk-UA"/>
            </a:p>
          </p:txBody>
        </p:sp>
      </p:grpSp>
      <p:sp>
        <p:nvSpPr>
          <p:cNvPr id="9228" name="object 23"/>
          <p:cNvSpPr txBox="1">
            <a:spLocks noChangeArrowheads="1"/>
          </p:cNvSpPr>
          <p:nvPr/>
        </p:nvSpPr>
        <p:spPr bwMode="auto">
          <a:xfrm>
            <a:off x="549275" y="1489075"/>
            <a:ext cx="26225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0320" rIns="0" bIns="0">
            <a:spAutoFit/>
          </a:bodyPr>
          <a:lstStyle/>
          <a:p>
            <a:pPr marL="12700">
              <a:lnSpc>
                <a:spcPts val="1050"/>
              </a:lnSpc>
              <a:spcBef>
                <a:spcPts val="163"/>
              </a:spcBef>
            </a:pPr>
            <a:r>
              <a:rPr lang="uk-UA" sz="900" b="1">
                <a:solidFill>
                  <a:srgbClr val="000000"/>
                </a:solidFill>
              </a:rPr>
              <a:t>Суб'єктність у глобальному світі: </a:t>
            </a:r>
            <a:r>
              <a:rPr lang="uk-UA" sz="900" i="1">
                <a:solidFill>
                  <a:srgbClr val="000000"/>
                </a:solidFill>
              </a:rPr>
              <a:t>Вивчення шляху України від 1991 року дозволяє простежити трансформацію країни з пострадянської</a:t>
            </a:r>
            <a:endParaRPr lang="uk-UA" sz="900">
              <a:solidFill>
                <a:srgbClr val="000000"/>
              </a:solidFill>
            </a:endParaRPr>
          </a:p>
          <a:p>
            <a:pPr marL="12700">
              <a:lnSpc>
                <a:spcPts val="1050"/>
              </a:lnSpc>
            </a:pPr>
            <a:r>
              <a:rPr lang="uk-UA" sz="900" i="1">
                <a:solidFill>
                  <a:srgbClr val="000000"/>
                </a:solidFill>
              </a:rPr>
              <a:t>республіки на самостійного гравця міжнародної політики.</a:t>
            </a:r>
            <a:endParaRPr lang="uk-UA" sz="900">
              <a:solidFill>
                <a:srgbClr val="000000"/>
              </a:solidFill>
            </a:endParaRPr>
          </a:p>
        </p:txBody>
      </p:sp>
      <p:sp>
        <p:nvSpPr>
          <p:cNvPr id="9229" name="object 24"/>
          <p:cNvSpPr txBox="1">
            <a:spLocks noChangeArrowheads="1"/>
          </p:cNvSpPr>
          <p:nvPr/>
        </p:nvSpPr>
        <p:spPr bwMode="auto">
          <a:xfrm>
            <a:off x="549275" y="2422525"/>
            <a:ext cx="2657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0320" rIns="0" bIns="0">
            <a:spAutoFit/>
          </a:bodyPr>
          <a:lstStyle/>
          <a:p>
            <a:pPr marL="12700">
              <a:lnSpc>
                <a:spcPts val="1050"/>
              </a:lnSpc>
              <a:spcBef>
                <a:spcPts val="163"/>
              </a:spcBef>
            </a:pPr>
            <a:r>
              <a:rPr lang="uk-UA" sz="900" b="1">
                <a:solidFill>
                  <a:srgbClr val="000000"/>
                </a:solidFill>
              </a:rPr>
              <a:t>Інституційна пам'ять: </a:t>
            </a:r>
            <a:r>
              <a:rPr lang="uk-UA" sz="900" i="1">
                <a:solidFill>
                  <a:srgbClr val="000000"/>
                </a:solidFill>
              </a:rPr>
              <a:t>Курс заповнює прогалини у розумінні того, як формувалися державні інститути, правове поле та громадянське суспільство, що є критичним для розуміння сучасного законодавства та соціальних норм.</a:t>
            </a:r>
            <a:endParaRPr lang="uk-UA" sz="900">
              <a:solidFill>
                <a:srgbClr val="000000"/>
              </a:solidFill>
            </a:endParaRPr>
          </a:p>
        </p:txBody>
      </p:sp>
      <p:sp>
        <p:nvSpPr>
          <p:cNvPr id="9230" name="object 25"/>
          <p:cNvSpPr txBox="1">
            <a:spLocks noChangeArrowheads="1"/>
          </p:cNvSpPr>
          <p:nvPr/>
        </p:nvSpPr>
        <p:spPr bwMode="auto">
          <a:xfrm>
            <a:off x="549275" y="3222625"/>
            <a:ext cx="25590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0320" rIns="0" bIns="0">
            <a:spAutoFit/>
          </a:bodyPr>
          <a:lstStyle/>
          <a:p>
            <a:pPr marL="12700">
              <a:lnSpc>
                <a:spcPts val="1050"/>
              </a:lnSpc>
              <a:spcBef>
                <a:spcPts val="163"/>
              </a:spcBef>
            </a:pPr>
            <a:r>
              <a:rPr lang="uk-UA" sz="900" b="1">
                <a:solidFill>
                  <a:srgbClr val="000000"/>
                </a:solidFill>
              </a:rPr>
              <a:t>Культурна самоідентифікація: </a:t>
            </a:r>
            <a:r>
              <a:rPr lang="uk-UA" sz="900" i="1">
                <a:solidFill>
                  <a:srgbClr val="000000"/>
                </a:solidFill>
              </a:rPr>
              <a:t>В епоху глобалізації важливо ідентифікувати унікальні риси української культури (мистецтва, літератури, архітектури), які розвинулися в умовах свободи та демократичного вибору.</a:t>
            </a:r>
            <a:endParaRPr lang="uk-UA" sz="900">
              <a:solidFill>
                <a:srgbClr val="000000"/>
              </a:solidFill>
            </a:endParaRPr>
          </a:p>
        </p:txBody>
      </p:sp>
      <p:sp>
        <p:nvSpPr>
          <p:cNvPr id="9231" name="object 26"/>
          <p:cNvSpPr txBox="1">
            <a:spLocks noChangeArrowheads="1"/>
          </p:cNvSpPr>
          <p:nvPr/>
        </p:nvSpPr>
        <p:spPr bwMode="auto">
          <a:xfrm>
            <a:off x="549275" y="4022725"/>
            <a:ext cx="2649538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0320" rIns="0" bIns="0">
            <a:spAutoFit/>
          </a:bodyPr>
          <a:lstStyle/>
          <a:p>
            <a:pPr marL="12700">
              <a:lnSpc>
                <a:spcPts val="1050"/>
              </a:lnSpc>
              <a:spcBef>
                <a:spcPts val="163"/>
              </a:spcBef>
            </a:pPr>
            <a:r>
              <a:rPr lang="uk-UA" sz="900" b="1">
                <a:solidFill>
                  <a:srgbClr val="000000"/>
                </a:solidFill>
              </a:rPr>
              <a:t>Інформаційна гігієна та критичне мислення: </a:t>
            </a:r>
            <a:r>
              <a:rPr lang="uk-UA" sz="900" i="1">
                <a:solidFill>
                  <a:srgbClr val="000000"/>
                </a:solidFill>
              </a:rPr>
              <a:t>Навчання аналізу історичних джерел та сучасних медіатекстів допомагає майбутньому спеціалісту протидіяти дезінформації та маніпулятивним інтерпретаціям новітньої історії.</a:t>
            </a:r>
            <a:endParaRPr lang="uk-UA" sz="9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object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90800" y="666750"/>
            <a:ext cx="4022725" cy="301625"/>
          </a:xfrm>
        </p:spPr>
        <p:txBody>
          <a:bodyPr vert="horz" tIns="12700" rtlCol="0"/>
          <a:lstStyle/>
          <a:p>
            <a:pPr marL="12700"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sz="1900" b="1" i="0" u="none" dirty="0">
                <a:solidFill>
                  <a:srgbClr val="FFFFFF"/>
                </a:solidFill>
                <a:latin typeface="Arial"/>
                <a:cs typeface="Arial"/>
              </a:rPr>
              <a:t>Предмет</a:t>
            </a:r>
            <a:r>
              <a:rPr sz="1900" b="1" i="0" u="none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900" b="1" i="0" u="none" dirty="0">
                <a:solidFill>
                  <a:srgbClr val="FFFFFF"/>
                </a:solidFill>
                <a:latin typeface="Arial"/>
                <a:cs typeface="Arial"/>
              </a:rPr>
              <a:t>та</a:t>
            </a:r>
            <a:r>
              <a:rPr sz="1900" b="1" i="0" u="none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900" b="1" i="0" u="none" spc="-10" dirty="0">
                <a:solidFill>
                  <a:srgbClr val="FFFFFF"/>
                </a:solidFill>
                <a:latin typeface="Arial"/>
                <a:cs typeface="Arial"/>
              </a:rPr>
              <a:t>завдання</a:t>
            </a:r>
            <a:r>
              <a:rPr sz="1900" b="1" i="0" u="none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900" b="1" i="0" u="none" spc="-10" dirty="0">
                <a:solidFill>
                  <a:srgbClr val="FFFFFF"/>
                </a:solidFill>
                <a:latin typeface="Arial"/>
                <a:cs typeface="Arial"/>
              </a:rPr>
              <a:t>дисципліни</a:t>
            </a:r>
            <a:endParaRPr sz="1900">
              <a:latin typeface="Arial"/>
              <a:cs typeface="Arial"/>
            </a:endParaRPr>
          </a:p>
        </p:txBody>
      </p:sp>
      <p:sp>
        <p:nvSpPr>
          <p:cNvPr id="10243" name="object 4"/>
          <p:cNvSpPr txBox="1">
            <a:spLocks noChangeArrowheads="1"/>
          </p:cNvSpPr>
          <p:nvPr/>
        </p:nvSpPr>
        <p:spPr bwMode="auto">
          <a:xfrm>
            <a:off x="1447800" y="1200150"/>
            <a:ext cx="61722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12700">
              <a:lnSpc>
                <a:spcPct val="115000"/>
              </a:lnSpc>
              <a:spcBef>
                <a:spcPts val="100"/>
              </a:spcBef>
            </a:pPr>
            <a:r>
              <a:rPr lang="uk-UA" sz="1400" b="1"/>
              <a:t>Предметом вивчення є: </a:t>
            </a:r>
            <a:r>
              <a:rPr lang="uk-UA" sz="1400">
                <a:latin typeface="Microsoft Sans Serif" pitchFamily="34" charset="0"/>
                <a:cs typeface="Microsoft Sans Serif" pitchFamily="34" charset="0"/>
              </a:rPr>
              <a:t>новітній історичний поступ, суспільно-політичні, соціально-економічні та культурні трансформації українського суспільства з 1991 року і до сьогодення.</a:t>
            </a:r>
          </a:p>
          <a:p>
            <a:pPr marL="12700">
              <a:spcBef>
                <a:spcPts val="50"/>
              </a:spcBef>
            </a:pPr>
            <a:endParaRPr lang="uk-UA" sz="1400">
              <a:latin typeface="Microsoft Sans Serif" pitchFamily="34" charset="0"/>
              <a:cs typeface="Microsoft Sans Serif" pitchFamily="34" charset="0"/>
            </a:endParaRPr>
          </a:p>
          <a:p>
            <a:pPr marL="12700" algn="ctr"/>
            <a:r>
              <a:rPr lang="uk-UA" sz="1400" b="1"/>
              <a:t>Основні завдання:</a:t>
            </a:r>
            <a:endParaRPr lang="uk-UA" sz="1400"/>
          </a:p>
          <a:p>
            <a:pPr marL="12700">
              <a:buFont typeface="Cambria" pitchFamily="18" charset="0"/>
              <a:buChar char="⧫"/>
            </a:pPr>
            <a:r>
              <a:rPr lang="uk-UA" sz="1400">
                <a:latin typeface="Microsoft Sans Serif" pitchFamily="34" charset="0"/>
                <a:cs typeface="Microsoft Sans Serif" pitchFamily="34" charset="0"/>
              </a:rPr>
              <a:t>Вивчення етапів розбудови державних інститутів.</a:t>
            </a:r>
          </a:p>
          <a:p>
            <a:pPr marL="12700">
              <a:lnSpc>
                <a:spcPct val="115000"/>
              </a:lnSpc>
              <a:buFont typeface="Cambria" pitchFamily="18" charset="0"/>
              <a:buChar char="⧫"/>
            </a:pPr>
            <a:r>
              <a:rPr lang="uk-UA" sz="1400">
                <a:latin typeface="Microsoft Sans Serif" pitchFamily="34" charset="0"/>
                <a:cs typeface="Microsoft Sans Serif" pitchFamily="34" charset="0"/>
              </a:rPr>
              <a:t>Аналіз феномену українського громадянського суспільства (від Майданів до волонтерського руху).</a:t>
            </a:r>
          </a:p>
          <a:p>
            <a:pPr marL="12700">
              <a:lnSpc>
                <a:spcPct val="115000"/>
              </a:lnSpc>
              <a:buFont typeface="Cambria" pitchFamily="18" charset="0"/>
              <a:buChar char="⧫"/>
            </a:pPr>
            <a:r>
              <a:rPr lang="uk-UA" sz="1400">
                <a:latin typeface="Microsoft Sans Serif" pitchFamily="34" charset="0"/>
                <a:cs typeface="Microsoft Sans Serif" pitchFamily="34" charset="0"/>
              </a:rPr>
              <a:t>Дослідження еволюції сучасної української культури в глобальному контексті.</a:t>
            </a:r>
          </a:p>
          <a:p>
            <a:pPr marL="12700">
              <a:lnSpc>
                <a:spcPct val="115000"/>
              </a:lnSpc>
              <a:buFont typeface="Cambria" pitchFamily="18" charset="0"/>
              <a:buChar char="⧫"/>
            </a:pPr>
            <a:r>
              <a:rPr lang="uk-UA" sz="1400">
                <a:latin typeface="Microsoft Sans Serif" pitchFamily="34" charset="0"/>
                <a:cs typeface="Microsoft Sans Serif" pitchFamily="34" charset="0"/>
              </a:rPr>
              <a:t>Формування свідомого громадянства та глибинне розуміння власної ідентичності.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object 2"/>
          <p:cNvSpPr txBox="1">
            <a:spLocks noChangeArrowheads="1"/>
          </p:cNvSpPr>
          <p:nvPr/>
        </p:nvSpPr>
        <p:spPr bwMode="auto">
          <a:xfrm>
            <a:off x="76200" y="438150"/>
            <a:ext cx="9067800" cy="384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358775" algn="ctr">
              <a:spcBef>
                <a:spcPts val="100"/>
              </a:spcBef>
            </a:pPr>
            <a:r>
              <a:rPr lang="uk-UA" sz="2400" b="1">
                <a:solidFill>
                  <a:schemeClr val="bg1"/>
                </a:solidFill>
              </a:rPr>
              <a:t>КЛЮЧОВІ ТЕМАТИЧНІ БЛОКИ:</a:t>
            </a:r>
          </a:p>
          <a:p>
            <a:pPr marL="358775" algn="ctr">
              <a:spcBef>
                <a:spcPts val="100"/>
              </a:spcBef>
            </a:pPr>
            <a:endParaRPr lang="uk-UA" sz="1400">
              <a:solidFill>
                <a:schemeClr val="bg1"/>
              </a:solidFill>
            </a:endParaRPr>
          </a:p>
          <a:p>
            <a:pPr marL="358775" algn="ctr">
              <a:spcBef>
                <a:spcPts val="100"/>
              </a:spcBef>
            </a:pPr>
            <a:endParaRPr lang="uk-UA" sz="1400">
              <a:solidFill>
                <a:schemeClr val="bg1"/>
              </a:solidFill>
            </a:endParaRPr>
          </a:p>
          <a:p>
            <a:pPr marL="358775" algn="ctr">
              <a:spcBef>
                <a:spcPts val="100"/>
              </a:spcBef>
            </a:pPr>
            <a:endParaRPr lang="uk-UA" sz="1400">
              <a:solidFill>
                <a:schemeClr val="bg1"/>
              </a:solidFill>
            </a:endParaRPr>
          </a:p>
          <a:p>
            <a:pPr marL="358775"/>
            <a:r>
              <a:rPr lang="uk-UA" sz="1400" b="1">
                <a:solidFill>
                  <a:srgbClr val="FFFF00"/>
                </a:solidFill>
              </a:rPr>
              <a:t>Відновлення державної незалежності України: витоки та виклики 1991 року.</a:t>
            </a:r>
            <a:endParaRPr lang="uk-UA" sz="1400">
              <a:solidFill>
                <a:srgbClr val="000000"/>
              </a:solidFill>
            </a:endParaRPr>
          </a:p>
          <a:p>
            <a:pPr marL="358775">
              <a:spcBef>
                <a:spcPts val="100"/>
              </a:spcBef>
            </a:pPr>
            <a:endParaRPr lang="uk-UA" sz="1400">
              <a:solidFill>
                <a:srgbClr val="000000"/>
              </a:solidFill>
            </a:endParaRPr>
          </a:p>
          <a:p>
            <a:pPr marL="358775"/>
            <a:r>
              <a:rPr lang="uk-UA" sz="1400" b="1">
                <a:solidFill>
                  <a:srgbClr val="FFFF00"/>
                </a:solidFill>
              </a:rPr>
              <a:t>Конституційний процес та формування політичної системи.</a:t>
            </a:r>
            <a:endParaRPr lang="uk-UA" sz="1400">
              <a:solidFill>
                <a:srgbClr val="000000"/>
              </a:solidFill>
            </a:endParaRPr>
          </a:p>
          <a:p>
            <a:pPr marL="358775">
              <a:lnSpc>
                <a:spcPct val="200000"/>
              </a:lnSpc>
            </a:pPr>
            <a:r>
              <a:rPr lang="uk-UA" sz="1400" b="1">
                <a:solidFill>
                  <a:srgbClr val="FFFF00"/>
                </a:solidFill>
              </a:rPr>
              <a:t>Соціально–економічні трансформації та розвиток суспільства в добу незалежності. </a:t>
            </a:r>
          </a:p>
          <a:p>
            <a:pPr marL="358775">
              <a:lnSpc>
                <a:spcPct val="200000"/>
              </a:lnSpc>
            </a:pPr>
            <a:r>
              <a:rPr lang="uk-UA" sz="1400" b="1">
                <a:solidFill>
                  <a:srgbClr val="FFFF00"/>
                </a:solidFill>
              </a:rPr>
              <a:t>Феномен українських Майданів: боротьба за демократичний вектор розвитку.</a:t>
            </a:r>
            <a:endParaRPr lang="uk-UA" sz="1400">
              <a:solidFill>
                <a:srgbClr val="000000"/>
              </a:solidFill>
            </a:endParaRPr>
          </a:p>
          <a:p>
            <a:pPr marL="358775">
              <a:lnSpc>
                <a:spcPct val="200000"/>
              </a:lnSpc>
            </a:pPr>
            <a:r>
              <a:rPr lang="uk-UA" sz="1400" b="1">
                <a:solidFill>
                  <a:srgbClr val="FFFF00"/>
                </a:solidFill>
              </a:rPr>
              <a:t>Культурна революція: від «постсоціалізму» до деколонізації та утвердження власного канону. </a:t>
            </a:r>
          </a:p>
          <a:p>
            <a:pPr marL="358775">
              <a:lnSpc>
                <a:spcPct val="200000"/>
              </a:lnSpc>
            </a:pPr>
            <a:r>
              <a:rPr lang="uk-UA" sz="1400" b="1">
                <a:solidFill>
                  <a:srgbClr val="FFFF00"/>
                </a:solidFill>
              </a:rPr>
              <a:t>Російсько–українська війна: трансформація національної пам’яті та меморіалізація подвигу.</a:t>
            </a:r>
            <a:endParaRPr lang="uk-UA" sz="1400">
              <a:solidFill>
                <a:srgbClr val="000000"/>
              </a:solidFill>
            </a:endParaRPr>
          </a:p>
          <a:p>
            <a:pPr marL="358775">
              <a:spcBef>
                <a:spcPts val="100"/>
              </a:spcBef>
            </a:pPr>
            <a:endParaRPr lang="uk-UA" sz="1400">
              <a:solidFill>
                <a:srgbClr val="000000"/>
              </a:solidFill>
            </a:endParaRPr>
          </a:p>
          <a:p>
            <a:pPr marL="358775"/>
            <a:r>
              <a:rPr lang="uk-UA" sz="1400" b="1">
                <a:solidFill>
                  <a:srgbClr val="FFFF00"/>
                </a:solidFill>
              </a:rPr>
              <a:t>Україна у сучасному світі: євроінтеграція та глобальні перспективи.</a:t>
            </a:r>
            <a:endParaRPr lang="uk-UA" sz="1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ject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object 3"/>
          <p:cNvSpPr>
            <a:spLocks noGrp="1"/>
          </p:cNvSpPr>
          <p:nvPr>
            <p:ph type="title"/>
          </p:nvPr>
        </p:nvSpPr>
        <p:spPr bwMode="auto">
          <a:xfrm>
            <a:off x="73025" y="36513"/>
            <a:ext cx="6937375" cy="442912"/>
          </a:xfrm>
        </p:spPr>
        <p:txBody>
          <a:bodyPr vert="horz" tIns="16510" numCol="1" anchor="t" anchorCtr="0" compatLnSpc="1">
            <a:prstTxWarp prst="textNoShape">
              <a:avLst/>
            </a:prstTxWarp>
          </a:bodyPr>
          <a:lstStyle/>
          <a:p>
            <a:pPr marL="96838" eaLnBrk="1" hangingPunct="1">
              <a:spcBef>
                <a:spcPts val="125"/>
              </a:spcBef>
            </a:pPr>
            <a:r>
              <a:rPr lang="uk-UA" sz="2800" i="0" u="sng" smtClean="0">
                <a:latin typeface="Times New Roman" pitchFamily="18" charset="0"/>
                <a:cs typeface="Times New Roman" pitchFamily="18" charset="0"/>
              </a:rPr>
              <a:t>ОЧІКУВАНІ РЕЗУЛЬТАТИ НАВЧАННЯ:</a:t>
            </a:r>
          </a:p>
        </p:txBody>
      </p:sp>
      <p:sp>
        <p:nvSpPr>
          <p:cNvPr id="12291" name="object 4"/>
          <p:cNvSpPr txBox="1">
            <a:spLocks noChangeArrowheads="1"/>
          </p:cNvSpPr>
          <p:nvPr/>
        </p:nvSpPr>
        <p:spPr bwMode="auto">
          <a:xfrm>
            <a:off x="2133600" y="655638"/>
            <a:ext cx="6937375" cy="349250"/>
          </a:xfrm>
          <a:prstGeom prst="rect">
            <a:avLst/>
          </a:prstGeom>
          <a:solidFill>
            <a:srgbClr val="6C9EEB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2750"/>
              </a:lnSpc>
            </a:pPr>
            <a:r>
              <a:rPr lang="uk-UA" sz="2000" b="1" i="1">
                <a:solidFill>
                  <a:srgbClr val="FFFFFF"/>
                </a:solidFill>
              </a:rPr>
              <a:t>Після заверmення курсу студент буде знати:</a:t>
            </a:r>
            <a:endParaRPr lang="uk-UA" sz="2000">
              <a:solidFill>
                <a:srgbClr val="000000"/>
              </a:solidFill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24200" y="1163638"/>
            <a:ext cx="5946775" cy="257175"/>
          </a:xfrm>
          <a:prstGeom prst="rect">
            <a:avLst/>
          </a:prstGeom>
          <a:solidFill>
            <a:srgbClr val="6C9EEB"/>
          </a:solidFill>
        </p:spPr>
        <p:txBody>
          <a:bodyPr lIns="0" tIns="0" rIns="0" bIns="0">
            <a:spAutoFit/>
          </a:bodyPr>
          <a:lstStyle/>
          <a:p>
            <a:pPr>
              <a:lnSpc>
                <a:spcPts val="2025"/>
              </a:lnSpc>
            </a:pPr>
            <a:r>
              <a:rPr lang="uk-UA" b="1" i="1">
                <a:solidFill>
                  <a:srgbClr val="FFFFFF"/>
                </a:solidFill>
              </a:rPr>
              <a:t>Основні етапи та віхи новітньої історії України.</a:t>
            </a: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48000" y="1579563"/>
            <a:ext cx="6022975" cy="514350"/>
          </a:xfrm>
          <a:prstGeom prst="rect">
            <a:avLst/>
          </a:prstGeom>
          <a:solidFill>
            <a:srgbClr val="6C9EEB"/>
          </a:solidFill>
        </p:spPr>
        <p:txBody>
          <a:bodyPr lIns="0" tIns="0" rIns="0" bIns="0">
            <a:spAutoFit/>
          </a:bodyPr>
          <a:lstStyle/>
          <a:p>
            <a:pPr>
              <a:lnSpc>
                <a:spcPts val="2025"/>
              </a:lnSpc>
            </a:pPr>
            <a:r>
              <a:rPr lang="uk-UA" b="1" i="1">
                <a:solidFill>
                  <a:srgbClr val="FFFFFF"/>
                </a:solidFill>
              </a:rPr>
              <a:t>Сутність процесів дерадянізації та дерусифікації культурного простору.</a:t>
            </a:r>
            <a:endParaRPr lang="uk-UA">
              <a:solidFill>
                <a:srgbClr val="000000"/>
              </a:solidFill>
            </a:endParaRPr>
          </a:p>
        </p:txBody>
      </p:sp>
      <p:sp>
        <p:nvSpPr>
          <p:cNvPr id="12294" name="object 7"/>
          <p:cNvSpPr txBox="1">
            <a:spLocks noChangeArrowheads="1"/>
          </p:cNvSpPr>
          <p:nvPr/>
        </p:nvSpPr>
        <p:spPr bwMode="auto">
          <a:xfrm>
            <a:off x="3429000" y="2266950"/>
            <a:ext cx="5638800" cy="257175"/>
          </a:xfrm>
          <a:prstGeom prst="rect">
            <a:avLst/>
          </a:prstGeom>
          <a:solidFill>
            <a:srgbClr val="6C9EEB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2025"/>
              </a:lnSpc>
            </a:pPr>
            <a:r>
              <a:rPr lang="uk-UA" b="1" i="1">
                <a:solidFill>
                  <a:srgbClr val="FFFFFF"/>
                </a:solidFill>
              </a:rPr>
              <a:t>Специфіку сучасних державотворчих процесів.</a:t>
            </a:r>
            <a:endParaRPr lang="uk-UA">
              <a:solidFill>
                <a:srgbClr val="000000"/>
              </a:solidFill>
            </a:endParaRPr>
          </a:p>
        </p:txBody>
      </p:sp>
      <p:sp>
        <p:nvSpPr>
          <p:cNvPr id="12295" name="object 8"/>
          <p:cNvSpPr txBox="1">
            <a:spLocks noChangeArrowheads="1"/>
          </p:cNvSpPr>
          <p:nvPr/>
        </p:nvSpPr>
        <p:spPr bwMode="auto">
          <a:xfrm>
            <a:off x="85725" y="2933700"/>
            <a:ext cx="4333875" cy="361950"/>
          </a:xfrm>
          <a:prstGeom prst="rect">
            <a:avLst/>
          </a:prstGeom>
          <a:solidFill>
            <a:srgbClr val="6FA8DC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2850"/>
              </a:lnSpc>
            </a:pPr>
            <a:r>
              <a:rPr lang="uk-UA" sz="2000" b="1" i="1">
                <a:solidFill>
                  <a:srgbClr val="FFFFFF"/>
                </a:solidFill>
              </a:rPr>
              <a:t>Студент буде вміти:</a:t>
            </a:r>
            <a:endParaRPr lang="uk-UA" sz="2000">
              <a:solidFill>
                <a:srgbClr val="000000"/>
              </a:solidFill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7200" y="3457575"/>
            <a:ext cx="8001000" cy="271463"/>
          </a:xfrm>
          <a:prstGeom prst="rect">
            <a:avLst/>
          </a:prstGeom>
          <a:solidFill>
            <a:srgbClr val="6FA8DC"/>
          </a:solidFill>
        </p:spPr>
        <p:txBody>
          <a:bodyPr lIns="0" tIns="0" rIns="0" bIns="0">
            <a:spAutoFit/>
          </a:bodyPr>
          <a:lstStyle/>
          <a:p>
            <a:pPr>
              <a:lnSpc>
                <a:spcPts val="2138"/>
              </a:lnSpc>
            </a:pPr>
            <a:r>
              <a:rPr lang="uk-UA" sz="1900" b="1" i="1">
                <a:solidFill>
                  <a:srgbClr val="FFFFFF"/>
                </a:solidFill>
              </a:rPr>
              <a:t>Орієнтуватися у поточному суспільно-політичному дискурсі.</a:t>
            </a:r>
            <a:endParaRPr lang="uk-UA" sz="1900">
              <a:solidFill>
                <a:srgbClr val="000000"/>
              </a:solidFill>
            </a:endParaRPr>
          </a:p>
        </p:txBody>
      </p:sp>
      <p:sp>
        <p:nvSpPr>
          <p:cNvPr id="12297" name="object 10"/>
          <p:cNvSpPr txBox="1">
            <a:spLocks noChangeArrowheads="1"/>
          </p:cNvSpPr>
          <p:nvPr/>
        </p:nvSpPr>
        <p:spPr bwMode="auto">
          <a:xfrm>
            <a:off x="457200" y="3887788"/>
            <a:ext cx="8382000" cy="271462"/>
          </a:xfrm>
          <a:prstGeom prst="rect">
            <a:avLst/>
          </a:prstGeom>
          <a:solidFill>
            <a:srgbClr val="6FA8DC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2138"/>
              </a:lnSpc>
            </a:pPr>
            <a:r>
              <a:rPr lang="uk-UA" b="1" i="1">
                <a:solidFill>
                  <a:srgbClr val="FFFFFF"/>
                </a:solidFill>
              </a:rPr>
              <a:t>Критично аналізувати історичні джерела та інформаційний контент.</a:t>
            </a:r>
            <a:endParaRPr lang="uk-UA">
              <a:solidFill>
                <a:srgbClr val="000000"/>
              </a:solidFill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7200" y="4318000"/>
            <a:ext cx="8382000" cy="542925"/>
          </a:xfrm>
          <a:prstGeom prst="rect">
            <a:avLst/>
          </a:prstGeom>
          <a:solidFill>
            <a:srgbClr val="6FA8DC"/>
          </a:solidFill>
        </p:spPr>
        <p:txBody>
          <a:bodyPr lIns="0" tIns="0" rIns="0" bIns="0">
            <a:spAutoFit/>
          </a:bodyPr>
          <a:lstStyle/>
          <a:p>
            <a:pPr>
              <a:lnSpc>
                <a:spcPts val="2138"/>
              </a:lnSpc>
            </a:pPr>
            <a:r>
              <a:rPr lang="uk-UA" sz="1900" b="1" i="1">
                <a:solidFill>
                  <a:srgbClr val="FFFFFF"/>
                </a:solidFill>
              </a:rPr>
              <a:t>Використовувати знаннv з історії для формування професійної етики та ціннісних орієнтирів.</a:t>
            </a:r>
            <a:endParaRPr lang="uk-UA" sz="19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ject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object 3"/>
          <p:cNvSpPr>
            <a:spLocks noGrp="1"/>
          </p:cNvSpPr>
          <p:nvPr>
            <p:ph type="title"/>
          </p:nvPr>
        </p:nvSpPr>
        <p:spPr bwMode="auto">
          <a:xfrm>
            <a:off x="2895600" y="438150"/>
            <a:ext cx="5257800" cy="377825"/>
          </a:xfrm>
        </p:spPr>
        <p:txBody>
          <a:bodyPr vert="horz" tIns="12700" numCol="1" anchor="t" anchorCtr="0" compatLnSpc="1">
            <a:prstTxWarp prst="textNoShape">
              <a:avLst/>
            </a:prstTxWarp>
          </a:bodyPr>
          <a:lstStyle/>
          <a:p>
            <a:pPr marL="12700" eaLnBrk="1" hangingPunct="1">
              <a:spcBef>
                <a:spcPts val="100"/>
              </a:spcBef>
            </a:pPr>
            <a:r>
              <a:rPr lang="uk-UA" sz="2400" b="1" i="0" u="none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Чому варто обрати цей курс?</a:t>
            </a:r>
            <a:endParaRPr lang="uk-UA" sz="2400" b="1" u="sng" smtClean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13315" name="object 4"/>
          <p:cNvSpPr>
            <a:spLocks noGrp="1"/>
          </p:cNvSpPr>
          <p:nvPr>
            <p:ph type="body" idx="1"/>
          </p:nvPr>
        </p:nvSpPr>
        <p:spPr>
          <a:xfrm>
            <a:off x="762000" y="1047750"/>
            <a:ext cx="7620000" cy="3479800"/>
          </a:xfrm>
        </p:spPr>
        <p:txBody>
          <a:bodyPr tIns="44450"/>
          <a:lstStyle/>
          <a:p>
            <a:pPr marL="495300" indent="-334963" eaLnBrk="1" hangingPunct="1">
              <a:lnSpc>
                <a:spcPct val="130000"/>
              </a:lnSpc>
              <a:spcBef>
                <a:spcPts val="350"/>
              </a:spcBef>
              <a:buFont typeface="Microsoft Sans Serif" pitchFamily="34" charset="0"/>
              <a:buChar char="●"/>
              <a:tabLst>
                <a:tab pos="495300" algn="l"/>
              </a:tabLst>
            </a:pPr>
            <a:r>
              <a:rPr lang="uk-UA" b="1" smtClean="0">
                <a:latin typeface="Arial" charset="0"/>
                <a:cs typeface="Arial" charset="0"/>
              </a:rPr>
              <a:t>Жива історія:</a:t>
            </a:r>
            <a:r>
              <a:rPr lang="uk-UA" smtClean="0">
                <a:latin typeface="Arial" charset="0"/>
                <a:cs typeface="Arial" charset="0"/>
              </a:rPr>
              <a:t> ми аналізуємо події, свідками яких є ви самі.</a:t>
            </a:r>
          </a:p>
          <a:p>
            <a:pPr marL="495300" indent="-334963" eaLnBrk="1" hangingPunct="1">
              <a:lnSpc>
                <a:spcPct val="130000"/>
              </a:lnSpc>
              <a:spcBef>
                <a:spcPct val="0"/>
              </a:spcBef>
              <a:buFont typeface="Microsoft Sans Serif" pitchFamily="34" charset="0"/>
              <a:buChar char="●"/>
              <a:tabLst>
                <a:tab pos="495300" algn="l"/>
              </a:tabLst>
            </a:pPr>
            <a:r>
              <a:rPr lang="uk-UA" b="1" smtClean="0">
                <a:latin typeface="Arial" charset="0"/>
                <a:cs typeface="Arial" charset="0"/>
              </a:rPr>
              <a:t>Актуальні дискусії</a:t>
            </a:r>
            <a:r>
              <a:rPr lang="uk-UA" smtClean="0">
                <a:latin typeface="Arial" charset="0"/>
                <a:cs typeface="Arial" charset="0"/>
              </a:rPr>
              <a:t>: обговорення проблем меморіалізації війни та формування нової культури пам’яті.</a:t>
            </a:r>
          </a:p>
          <a:p>
            <a:pPr marL="495300" indent="-334963" eaLnBrk="1" hangingPunct="1">
              <a:lnSpc>
                <a:spcPct val="130000"/>
              </a:lnSpc>
              <a:spcBef>
                <a:spcPct val="0"/>
              </a:spcBef>
              <a:buFont typeface="Microsoft Sans Serif" pitchFamily="34" charset="0"/>
              <a:buChar char="●"/>
              <a:tabLst>
                <a:tab pos="495300" algn="l"/>
              </a:tabLst>
            </a:pPr>
            <a:r>
              <a:rPr lang="uk-UA" b="1" smtClean="0">
                <a:latin typeface="Arial" charset="0"/>
                <a:cs typeface="Arial" charset="0"/>
              </a:rPr>
              <a:t>Зрозумій правила гри</a:t>
            </a:r>
            <a:r>
              <a:rPr lang="uk-UA" smtClean="0">
                <a:latin typeface="Arial" charset="0"/>
                <a:cs typeface="Arial" charset="0"/>
              </a:rPr>
              <a:t>: ми навчимося відрізняти історичні факти від маніпуляцій, які щодня атакують нас у стрічці новин.</a:t>
            </a:r>
          </a:p>
          <a:p>
            <a:pPr marL="495300" indent="-334963" eaLnBrk="1" hangingPunct="1">
              <a:lnSpc>
                <a:spcPct val="130000"/>
              </a:lnSpc>
              <a:spcBef>
                <a:spcPct val="0"/>
              </a:spcBef>
              <a:buFont typeface="Microsoft Sans Serif" pitchFamily="34" charset="0"/>
              <a:buChar char="●"/>
              <a:tabLst>
                <a:tab pos="495300" algn="l"/>
              </a:tabLst>
            </a:pPr>
            <a:r>
              <a:rPr lang="uk-UA" b="1" smtClean="0">
                <a:latin typeface="Arial" charset="0"/>
                <a:cs typeface="Arial" charset="0"/>
              </a:rPr>
              <a:t>Твоя суперсила</a:t>
            </a:r>
            <a:r>
              <a:rPr lang="uk-UA" smtClean="0">
                <a:latin typeface="Arial" charset="0"/>
                <a:cs typeface="Arial" charset="0"/>
              </a:rPr>
              <a:t> – критичне мислення: цей курс допоможе тобі бачити причинно-наслідкові зв’язки там, де інші бачать лише хаос.</a:t>
            </a:r>
          </a:p>
          <a:p>
            <a:pPr marL="495300" indent="-334963" eaLnBrk="1" hangingPunct="1">
              <a:lnSpc>
                <a:spcPct val="130000"/>
              </a:lnSpc>
              <a:spcBef>
                <a:spcPct val="0"/>
              </a:spcBef>
              <a:buFont typeface="Microsoft Sans Serif" pitchFamily="34" charset="0"/>
              <a:buChar char="●"/>
              <a:tabLst>
                <a:tab pos="495300" algn="l"/>
              </a:tabLst>
            </a:pPr>
            <a:r>
              <a:rPr lang="uk-UA" b="1" smtClean="0">
                <a:latin typeface="Arial" charset="0"/>
                <a:cs typeface="Arial" charset="0"/>
              </a:rPr>
              <a:t>Нудно не буде</a:t>
            </a:r>
            <a:r>
              <a:rPr lang="uk-UA" smtClean="0">
                <a:latin typeface="Arial" charset="0"/>
                <a:cs typeface="Arial" charset="0"/>
              </a:rPr>
              <a:t>!!! мінімум «сухих» дат – максимум живих дискусій, розборів кейсів та пошуку відповідей на питання, чому Україна сьогодні така, якою є.</a:t>
            </a:r>
          </a:p>
          <a:p>
            <a:pPr marL="495300" indent="-334963" eaLnBrk="1" hangingPunct="1">
              <a:lnSpc>
                <a:spcPct val="130000"/>
              </a:lnSpc>
              <a:spcBef>
                <a:spcPct val="0"/>
              </a:spcBef>
              <a:buFont typeface="Microsoft Sans Serif" pitchFamily="34" charset="0"/>
              <a:buChar char="●"/>
              <a:tabLst>
                <a:tab pos="495300" algn="l"/>
              </a:tabLst>
            </a:pPr>
            <a:r>
              <a:rPr lang="uk-UA" b="1" smtClean="0">
                <a:latin typeface="Arial" charset="0"/>
                <a:cs typeface="Arial" charset="0"/>
              </a:rPr>
              <a:t>Формуй майбутнє</a:t>
            </a:r>
            <a:r>
              <a:rPr lang="uk-UA" smtClean="0">
                <a:latin typeface="Arial" charset="0"/>
                <a:cs typeface="Arial" charset="0"/>
              </a:rPr>
              <a:t>: історія – це не про минуле, це про те, як ми будемо відбудовувати країну завтра.</a:t>
            </a:r>
          </a:p>
          <a:p>
            <a:pPr marL="495300" indent="-334963" eaLnBrk="1" hangingPunct="1">
              <a:spcBef>
                <a:spcPts val="1450"/>
              </a:spcBef>
              <a:tabLst>
                <a:tab pos="495300" algn="l"/>
              </a:tabLst>
            </a:pPr>
            <a:r>
              <a:rPr lang="uk-UA" b="1" smtClean="0">
                <a:latin typeface="Arial Black" pitchFamily="34" charset="0"/>
                <a:cs typeface="Microsoft Sans Serif" pitchFamily="34" charset="0"/>
              </a:rPr>
              <a:t>Запрошуємо до відкритого діалогу про наше спільне майбутнє</a:t>
            </a:r>
            <a:r>
              <a:rPr lang="uk-UA" smtClean="0">
                <a:latin typeface="Arial Black" pitchFamily="34" charset="0"/>
                <a:cs typeface="Microsoft Sans Serif" pitchFamily="34" charset="0"/>
              </a:rPr>
              <a:t>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539</Words>
  <Application>Microsoft Office PowerPoint</Application>
  <PresentationFormat>Экран (16:9)</PresentationFormat>
  <Paragraphs>66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Calibri</vt:lpstr>
      <vt:lpstr>Times New Roman</vt:lpstr>
      <vt:lpstr>Microsoft Sans Serif</vt:lpstr>
      <vt:lpstr>Cambria</vt:lpstr>
      <vt:lpstr>Arial Black</vt:lpstr>
      <vt:lpstr>Office Theme</vt:lpstr>
      <vt:lpstr>Office Theme</vt:lpstr>
      <vt:lpstr>МОЗ України ВНМУ ім. М. І. Пирогова Кафедра філософії та суспільних наук</vt:lpstr>
      <vt:lpstr>загальна характеристика предмету :</vt:lpstr>
      <vt:lpstr>АКТУАЛЬНІСТЬ ТА МЕТА КУРСУ:</vt:lpstr>
      <vt:lpstr>Предмет та завдання дисципліни</vt:lpstr>
      <vt:lpstr>Слайд 5</vt:lpstr>
      <vt:lpstr>ОЧІКУВАНІ РЕЗУЛЬТАТИ НАВЧАННЯ:</vt:lpstr>
      <vt:lpstr>Чому варто обрати цей курс?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без назви</dc:title>
  <cp:lastModifiedBy>Пользователь Windows</cp:lastModifiedBy>
  <cp:revision>7</cp:revision>
  <dcterms:created xsi:type="dcterms:W3CDTF">2026-03-13T17:47:35Z</dcterms:created>
  <dcterms:modified xsi:type="dcterms:W3CDTF">2026-03-13T19:30:57Z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2026-03-13T00:00:00Z</vt:filetime>
  </property>
  <property fmtid="{D5CDD505-2E9C-101B-9397-08002B2CF9AE}" pid="3" name="Creator">
    <vt:lpwstr>Google</vt:lpwstr>
  </property>
  <property fmtid="{D5CDD505-2E9C-101B-9397-08002B2CF9AE}" pid="4" name="LastSaved">
    <vt:filetime>2026-03-13T00:00:00Z</vt:filetime>
  </property>
</Properties>
</file>