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95" d="100"/>
          <a:sy n="95" d="100"/>
        </p:scale>
        <p:origin x="-2868" y="-16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ХІРУРГІЧНОЇ СТОМАТОЛОГІЇ ТА ЩЕЛЕПНО-ЛИЦЕВОЇ ХІРУРГІЇ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3.8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Основні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механізми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запальних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процесів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щелепно-лицевої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ділянки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3.8 «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Основні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механізми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запальних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процесів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щелепно-лицевої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ділянки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І1 Стоматологія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 курс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1,5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українська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нормальна анатомія, нормальна фізіологія, гістологія, патологічна фізіологія, патологічна анатомія, топографічна анатомія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454" y="755329"/>
            <a:ext cx="5285872" cy="1533086"/>
          </a:xfrm>
        </p:spPr>
        <p:txBody>
          <a:bodyPr>
            <a:noAutofit/>
          </a:bodyPr>
          <a:lstStyle/>
          <a:p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курс </a:t>
            </a:r>
            <a:r>
              <a:rPr lang="uk-UA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«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Основні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запальних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процесів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щелепно-лицевої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ділянки</a:t>
            </a:r>
            <a:r>
              <a:rPr lang="uk-UA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endParaRPr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8"/>
            <a:ext cx="5355825" cy="397896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r>
              <a:rPr lang="uk-UA" sz="3000" dirty="0"/>
              <a:t>Курс допоможе перейти від простого запам’ятовування нозологій до патогенетичного </a:t>
            </a:r>
            <a:r>
              <a:rPr lang="uk-UA" sz="3000" dirty="0" smtClean="0"/>
              <a:t>мислення: причина </a:t>
            </a:r>
            <a:r>
              <a:rPr lang="uk-UA" sz="3000" dirty="0"/>
              <a:t>→ механізм запалення → зміни тканин → клінічні прояви → поширення процесу → можливі ускладнення → обґрунтування лікувальної тактики.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1"/>
            <a:ext cx="4856671" cy="562765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зрозумієте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як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виникає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запалення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Навчитеся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пов’язувати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патогенез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із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клінічною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картиною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Розберете особливості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одонтогенних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інфекцій;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Зрозумієте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інфекція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поширюється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саме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так;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Познайомитеся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роллю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імунної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системи</a:t>
            </a: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Навчитеся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фактори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які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впливають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перебіг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захворювання</a:t>
            </a: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Зможете краще прогнозувати ускладнення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69576"/>
            <a:ext cx="5279366" cy="5183752"/>
          </a:xfrm>
        </p:spPr>
        <p:txBody>
          <a:bodyPr>
            <a:norm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Основи запалення.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Мікроорганізми та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одонтогенна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інфекція.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Імунна відповідь.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Запальні захворювання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-лицевої ділянки.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Поширення запального процесу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Системна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реакція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організму</a:t>
            </a: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пояснювати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основні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механізми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розвитку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запалення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розуміти патогенез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одонтогенних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інфекцій;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пов’язувати молекулярні та клітинні механізми із клінічними проявами;</a:t>
            </a:r>
          </a:p>
          <a:p>
            <a:pPr lvl="0"/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прогнозувати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можливі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шляхи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поширення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інфекції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розуміти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механізми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розвитку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місцевих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системних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ускладнень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  <a:endParaRPr lang="ru-RU" sz="36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ru-RU" sz="36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використовувати</a:t>
            </a:r>
            <a:r>
              <a:rPr lang="ru-RU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патогенетичні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знання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для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формування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клінічного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мислення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майбутнього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стоматолога</a:t>
            </a:r>
            <a:endParaRPr lang="ru-RU" sz="36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uk-UA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474" y="1531620"/>
            <a:ext cx="3607682" cy="4964077"/>
          </a:xfrm>
        </p:spPr>
        <p:txBody>
          <a:bodyPr>
            <a:normAutofit/>
          </a:bodyPr>
          <a:lstStyle/>
          <a:p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д.мед.н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.,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завідувач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кафедрою Шувалов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Сергій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Михайлович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Ассистент, </a:t>
            </a:r>
            <a:r>
              <a:rPr lang="en-US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phd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Поліщук</a:t>
            </a:r>
            <a:r>
              <a:rPr lang="" sz="280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</a:t>
            </a:r>
            <a:r>
              <a:rPr lang="uk-UA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італій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Сергійович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Асистент </a:t>
            </a:r>
            <a:r>
              <a:rPr lang="uk-UA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Даліщук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Андрій Ігорович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хірургічної стоматології та </a:t>
            </a:r>
            <a:r>
              <a:rPr lang="uk-UA" sz="2400" dirty="0" err="1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-лицевої хірургії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surg.stom@vnmu.edu.ua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9052669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121</TotalTime>
  <Words>338</Words>
  <Application>Microsoft Office PowerPoint</Application>
  <PresentationFormat>Произвольный</PresentationFormat>
  <Paragraphs>58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Parcel</vt:lpstr>
      <vt:lpstr>ВК 3.8 Основні механізми запальних процесів щелепно-лицевої ділянки</vt:lpstr>
      <vt:lpstr>Паспорт ОСВІТНЬОГО КОМПОНЕнТА   ВК 3.8 «Основні механізми запальних процесів щелепно-лицевої ділянки» </vt:lpstr>
      <vt:lpstr>Чому варто обрати курс «Основні механізми запальних процесів щелепно-лицевої ділянки»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15</cp:revision>
  <dcterms:created xsi:type="dcterms:W3CDTF">2026-04-08T10:22:59Z</dcterms:created>
  <dcterms:modified xsi:type="dcterms:W3CDTF">2026-08-24T11:43:30Z</dcterms:modified>
</cp:coreProperties>
</file>