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793820" y="2421653"/>
            <a:ext cx="10741687" cy="147839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4.6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скронево-нижньощелепового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суглобу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1064"/>
            <a:ext cx="10882365" cy="2021804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4.6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скронево-нижньощелепового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суглобу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гістологія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264" y="585537"/>
            <a:ext cx="5358062" cy="179671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скронево-нижньощелепового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суглобу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90013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800" dirty="0"/>
              <a:t>Курс надає сучасні знання та практичні навички з діагностики, планування і хірургічного лікування </a:t>
            </a:r>
            <a:r>
              <a:rPr lang="ru-RU" sz="2800" dirty="0" err="1"/>
              <a:t>захворювань</a:t>
            </a:r>
            <a:r>
              <a:rPr lang="ru-RU" sz="2800" dirty="0"/>
              <a:t> </a:t>
            </a:r>
            <a:r>
              <a:rPr lang="ru-RU" sz="2800" dirty="0" err="1"/>
              <a:t>скронево-нижньощелепового</a:t>
            </a:r>
            <a:r>
              <a:rPr lang="ru-RU" sz="2800" dirty="0"/>
              <a:t> </a:t>
            </a:r>
            <a:r>
              <a:rPr lang="ru-RU" sz="2800" dirty="0" err="1"/>
              <a:t>суглобу</a:t>
            </a:r>
            <a:r>
              <a:rPr lang="ru-RU" sz="2800" dirty="0"/>
              <a:t> та </a:t>
            </a:r>
            <a:r>
              <a:rPr lang="ru-RU" sz="2800" dirty="0" err="1"/>
              <a:t>слинних</a:t>
            </a:r>
            <a:r>
              <a:rPr lang="ru-RU" sz="2800" dirty="0"/>
              <a:t> </a:t>
            </a:r>
            <a:r>
              <a:rPr lang="ru-RU" sz="2800" dirty="0" err="1" smtClean="0"/>
              <a:t>залоз</a:t>
            </a:r>
            <a:r>
              <a:rPr lang="ru-RU" sz="2800" dirty="0" smtClean="0"/>
              <a:t> </a:t>
            </a:r>
            <a:r>
              <a:rPr lang="uk-UA" sz="2800" dirty="0" smtClean="0"/>
              <a:t>відповідно </a:t>
            </a:r>
            <a:r>
              <a:rPr lang="uk-UA" sz="2800" dirty="0"/>
              <a:t>до міжнародних рекомендацій та принципів доказової медицини.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8956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 правильно обстежувати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пацієнта із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захворюваннями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СНЩС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обрати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 аналізувати патологію СНЩС;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Розберете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 інтерпретувати результати досліджень.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Класифікацію, клініку та діагностику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 СНЩС.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методи візуалізації та планування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консервативного та оперативного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Класифікацію, клініку та діагностику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 слинних залоз.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методи візуалізації та планування консервативного та оперативного лікування.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Післяопераційне ведення пацієнтів, профілактику та лікування ранніх і пізніх ускладнень.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правильно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пацієнтів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патологією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СНЩС та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додаткових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методів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дослідження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орієнтуватися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можливостях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сучасної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діагностичної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візуалізації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рентгенологічних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ультразвукових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інших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досліджень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endParaRPr lang="ru-RU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обґрунтований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діагностичний</a:t>
            </a:r>
            <a:r>
              <a:rPr lang="ru-RU" sz="3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алгоритм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26837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197</TotalTime>
  <Words>350</Words>
  <Application>Microsoft Office PowerPoint</Application>
  <PresentationFormat>Произвольный</PresentationFormat>
  <Paragraphs>54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4.6 Методи діагностики захворювань скронево-нижньощелепового суглобу та слинних залоз</vt:lpstr>
      <vt:lpstr>Паспорт ОСВІТНЬОГО КОМПОНЕнТА   ВК 4.6 «Методи діагностики захворювань скронево-нижньощелепового суглобу та слинних залоз» </vt:lpstr>
      <vt:lpstr>Чому варто обрати курс «Методи діагностики захворювань скронево-нижньощелепового суглобу та слинних залоз»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2026-04-08T10:22:59Z</dcterms:created>
  <dcterms:modified xsi:type="dcterms:W3CDTF">2026-08-24T11:46:46Z</dcterms:modified>
</cp:coreProperties>
</file>