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xlsx" ContentType="application/vnd.openxmlformats-officedocument.spreadsheetml.sheet"/>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drawings/drawing1.xml" ContentType="application/vnd.openxmlformats-officedocument.drawingml.chartshapes+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60" r:id="rId4"/>
  </p:sldMasterIdLst>
  <p:notesMasterIdLst>
    <p:notesMasterId r:id="rId22"/>
  </p:notesMasterIdLst>
  <p:handoutMasterIdLst>
    <p:handoutMasterId r:id="rId23"/>
  </p:handoutMasterIdLst>
  <p:sldIdLst>
    <p:sldId id="264" r:id="rId5"/>
    <p:sldId id="335" r:id="rId6"/>
    <p:sldId id="351" r:id="rId7"/>
    <p:sldId id="352" r:id="rId8"/>
    <p:sldId id="307" r:id="rId9"/>
    <p:sldId id="347" r:id="rId10"/>
    <p:sldId id="346" r:id="rId11"/>
    <p:sldId id="332" r:id="rId12"/>
    <p:sldId id="353" r:id="rId13"/>
    <p:sldId id="334" r:id="rId14"/>
    <p:sldId id="348" r:id="rId15"/>
    <p:sldId id="354" r:id="rId16"/>
    <p:sldId id="355" r:id="rId17"/>
    <p:sldId id="356" r:id="rId18"/>
    <p:sldId id="357" r:id="rId19"/>
    <p:sldId id="358" r:id="rId20"/>
    <p:sldId id="345" r:id="rId21"/>
  </p:sldIdLst>
  <p:sldSz cx="12188825" cy="6858000"/>
  <p:notesSz cx="6858000" cy="9144000"/>
  <p:defaultTextStyle>
    <a:defPPr rtl="0">
      <a:defRPr lang="uk-UA"/>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p:defaultTextStyle>
  <p:extLst>
    <p:ext uri="{EFAFB233-063F-42B5-8137-9DF3F51BA10A}">
      <p15:sldGuideLst xmlns:p15="http://schemas.microsoft.com/office/powerpoint/2012/main">
        <p15:guide id="9" pos="3839" userDrawn="1">
          <p15:clr>
            <a:srgbClr val="A4A3A4"/>
          </p15:clr>
        </p15:guide>
        <p15:guide id="10" orient="horz" pos="2160"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Автор" initials="A" lastIdx="1"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6F6E0"/>
    <a:srgbClr val="008000"/>
    <a:srgbClr val="59CC5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69012ECD-51FC-41F1-AA8D-1B2483CD663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17292A2E-F333-43FB-9621-5CBBE7FDCDCB}" styleName="Світлий стиль 2 – акцент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Без стилю та сітки таблиці">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526" autoAdjust="0"/>
    <p:restoredTop sz="94660"/>
  </p:normalViewPr>
  <p:slideViewPr>
    <p:cSldViewPr showGuides="1">
      <p:cViewPr varScale="1">
        <p:scale>
          <a:sx n="40" d="100"/>
          <a:sy n="40" d="100"/>
        </p:scale>
        <p:origin x="64" y="600"/>
      </p:cViewPr>
      <p:guideLst>
        <p:guide pos="3839"/>
        <p:guide orient="horz" pos="2160"/>
      </p:guideLst>
    </p:cSldViewPr>
  </p:slideViewPr>
  <p:notesTextViewPr>
    <p:cViewPr>
      <p:scale>
        <a:sx n="1" d="1"/>
        <a:sy n="1" d="1"/>
      </p:scale>
      <p:origin x="0" y="0"/>
    </p:cViewPr>
  </p:notesTextViewPr>
  <p:notesViewPr>
    <p:cSldViewPr>
      <p:cViewPr varScale="1">
        <p:scale>
          <a:sx n="98" d="100"/>
          <a:sy n="98" d="100"/>
        </p:scale>
        <p:origin x="351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commentAuthors" Target="commentAuthor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handoutMaster" Target="handoutMasters/handoutMaster1.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5" Type="http://schemas.openxmlformats.org/officeDocument/2006/relationships/chartUserShapes" Target="../drawings/drawing1.xml"/><Relationship Id="rId4" Type="http://schemas.openxmlformats.org/officeDocument/2006/relationships/package" Target="../embeddings/______Microsoft_Excel.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uk-UA"/>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400" b="1" i="0" u="none" strike="noStrike" kern="1200" spc="0" baseline="0">
                <a:solidFill>
                  <a:schemeClr val="tx1">
                    <a:lumMod val="65000"/>
                    <a:lumOff val="35000"/>
                  </a:schemeClr>
                </a:solidFill>
                <a:latin typeface="+mn-lt"/>
                <a:ea typeface="+mn-ea"/>
                <a:cs typeface="+mn-cs"/>
              </a:defRPr>
            </a:pPr>
            <a:r>
              <a:rPr lang="uk-UA" sz="1400" b="1" i="0" u="none" strike="noStrike" baseline="0" dirty="0" smtClean="0">
                <a:effectLst/>
              </a:rPr>
              <a:t>90–90–90</a:t>
            </a:r>
            <a:r>
              <a:rPr lang="en-US" sz="1400" b="1" i="0" u="none" strike="noStrike" baseline="0" dirty="0" smtClean="0">
                <a:effectLst/>
              </a:rPr>
              <a:t> Global HIV &amp; AIDS statistics — by </a:t>
            </a:r>
            <a:r>
              <a:rPr lang="en-US" b="1" baseline="0" dirty="0" smtClean="0"/>
              <a:t>01</a:t>
            </a:r>
            <a:r>
              <a:rPr lang="uk-UA" b="1" baseline="0" dirty="0"/>
              <a:t>.</a:t>
            </a:r>
            <a:r>
              <a:rPr lang="en-US" b="1" baseline="0" dirty="0"/>
              <a:t>01</a:t>
            </a:r>
            <a:r>
              <a:rPr lang="uk-UA" b="1" baseline="0" dirty="0"/>
              <a:t>.</a:t>
            </a:r>
            <a:r>
              <a:rPr lang="en-US" b="1" baseline="0" dirty="0"/>
              <a:t>2019</a:t>
            </a:r>
            <a:endParaRPr lang="uk-UA" b="1" dirty="0"/>
          </a:p>
        </c:rich>
      </c:tx>
      <c:layout/>
      <c:overlay val="0"/>
      <c:spPr>
        <a:noFill/>
        <a:ln>
          <a:noFill/>
        </a:ln>
        <a:effectLst/>
      </c:spPr>
      <c:txPr>
        <a:bodyPr rot="0" spcFirstLastPara="1" vertOverflow="ellipsis" vert="horz" wrap="square" anchor="ctr" anchorCtr="1"/>
        <a:lstStyle/>
        <a:p>
          <a:pPr>
            <a:defRPr sz="1400" b="1"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stacked"/>
        <c:varyColors val="0"/>
        <c:ser>
          <c:idx val="0"/>
          <c:order val="0"/>
          <c:tx>
            <c:strRef>
              <c:f>'ІНШІ діаграми (2)'!$Y$78</c:f>
              <c:strCache>
                <c:ptCount val="1"/>
                <c:pt idx="0">
                  <c:v>Accessed HIV services</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lumMod val="75000"/>
                        <a:lumOff val="25000"/>
                      </a:schemeClr>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'ІНШІ діаграми (2)'!$Z$77:$AC$77</c:f>
              <c:strCache>
                <c:ptCount val="4"/>
                <c:pt idx="0">
                  <c:v>Estimated number of PLWH</c:v>
                </c:pt>
                <c:pt idx="1">
                  <c:v>People with HIV under medical observation (knew their HIV+ status)</c:v>
                </c:pt>
                <c:pt idx="2">
                  <c:v>PLWH accessing treatment</c:v>
                </c:pt>
                <c:pt idx="3">
                  <c:v>VL &lt; 40 cop/ml</c:v>
                </c:pt>
              </c:strCache>
            </c:strRef>
          </c:cat>
          <c:val>
            <c:numRef>
              <c:f>'ІНШІ діаграми (2)'!$Z$78:$AC$78</c:f>
              <c:numCache>
                <c:formatCode>General</c:formatCode>
                <c:ptCount val="4"/>
                <c:pt idx="0">
                  <c:v>37900000</c:v>
                </c:pt>
                <c:pt idx="1">
                  <c:v>29941000</c:v>
                </c:pt>
                <c:pt idx="2">
                  <c:v>23353980</c:v>
                </c:pt>
                <c:pt idx="3">
                  <c:v>20084423</c:v>
                </c:pt>
              </c:numCache>
            </c:numRef>
          </c:val>
          <c:extLst>
            <c:ext xmlns:c16="http://schemas.microsoft.com/office/drawing/2014/chart" uri="{C3380CC4-5D6E-409C-BE32-E72D297353CC}">
              <c16:uniqueId val="{00000000-73A9-44CB-99F3-CFA07B6AD2E2}"/>
            </c:ext>
          </c:extLst>
        </c:ser>
        <c:ser>
          <c:idx val="1"/>
          <c:order val="1"/>
          <c:tx>
            <c:strRef>
              <c:f>'ІНШІ діаграми (2)'!$Y$79</c:f>
              <c:strCache>
                <c:ptCount val="1"/>
                <c:pt idx="0">
                  <c:v>Need HIV services</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lumMod val="75000"/>
                        <a:lumOff val="25000"/>
                      </a:schemeClr>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'ІНШІ діаграми (2)'!$Z$77:$AC$77</c:f>
              <c:strCache>
                <c:ptCount val="4"/>
                <c:pt idx="0">
                  <c:v>Estimated number of PLWH</c:v>
                </c:pt>
                <c:pt idx="1">
                  <c:v>People with HIV under medical observation (knew their HIV+ status)</c:v>
                </c:pt>
                <c:pt idx="2">
                  <c:v>PLWH accessing treatment</c:v>
                </c:pt>
                <c:pt idx="3">
                  <c:v>VL &lt; 40 cop/ml</c:v>
                </c:pt>
              </c:strCache>
            </c:strRef>
          </c:cat>
          <c:val>
            <c:numRef>
              <c:f>'ІНШІ діаграми (2)'!$Z$79:$AC$79</c:f>
              <c:numCache>
                <c:formatCode>General</c:formatCode>
                <c:ptCount val="4"/>
                <c:pt idx="1">
                  <c:v>4169000</c:v>
                </c:pt>
                <c:pt idx="2">
                  <c:v>3293510</c:v>
                </c:pt>
                <c:pt idx="3">
                  <c:v>1401239</c:v>
                </c:pt>
              </c:numCache>
            </c:numRef>
          </c:val>
          <c:extLst>
            <c:ext xmlns:c16="http://schemas.microsoft.com/office/drawing/2014/chart" uri="{C3380CC4-5D6E-409C-BE32-E72D297353CC}">
              <c16:uniqueId val="{00000001-73A9-44CB-99F3-CFA07B6AD2E2}"/>
            </c:ext>
          </c:extLst>
        </c:ser>
        <c:dLbls>
          <c:dLblPos val="ctr"/>
          <c:showLegendKey val="0"/>
          <c:showVal val="1"/>
          <c:showCatName val="0"/>
          <c:showSerName val="0"/>
          <c:showPercent val="0"/>
          <c:showBubbleSize val="0"/>
        </c:dLbls>
        <c:gapWidth val="150"/>
        <c:overlap val="100"/>
        <c:axId val="1253490095"/>
        <c:axId val="1253490927"/>
      </c:barChart>
      <c:catAx>
        <c:axId val="1253490095"/>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1" i="0" u="none" strike="noStrike" kern="1200" baseline="0">
                <a:solidFill>
                  <a:schemeClr val="tx1">
                    <a:lumMod val="65000"/>
                    <a:lumOff val="35000"/>
                  </a:schemeClr>
                </a:solidFill>
                <a:latin typeface="+mn-lt"/>
                <a:ea typeface="+mn-ea"/>
                <a:cs typeface="+mn-cs"/>
              </a:defRPr>
            </a:pPr>
            <a:endParaRPr lang="en-US"/>
          </a:p>
        </c:txPr>
        <c:crossAx val="1253490927"/>
        <c:crosses val="autoZero"/>
        <c:auto val="1"/>
        <c:lblAlgn val="ctr"/>
        <c:lblOffset val="100"/>
        <c:noMultiLvlLbl val="0"/>
      </c:catAx>
      <c:valAx>
        <c:axId val="1253490927"/>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1" i="0" u="none" strike="noStrike" kern="1200" baseline="0">
                <a:solidFill>
                  <a:schemeClr val="tx1">
                    <a:lumMod val="65000"/>
                    <a:lumOff val="35000"/>
                  </a:schemeClr>
                </a:solidFill>
                <a:latin typeface="+mn-lt"/>
                <a:ea typeface="+mn-ea"/>
                <a:cs typeface="+mn-cs"/>
              </a:defRPr>
            </a:pPr>
            <a:endParaRPr lang="en-US"/>
          </a:p>
        </c:txPr>
        <c:crossAx val="1253490095"/>
        <c:crosses val="autoZero"/>
        <c:crossBetween val="between"/>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900" b="1"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4">
    <c:autoUpdate val="0"/>
  </c:externalData>
  <c:userShapes r:id="rId5"/>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rawings/drawing1.xml><?xml version="1.0" encoding="utf-8"?>
<c:userShapes xmlns:c="http://schemas.openxmlformats.org/drawingml/2006/chart">
  <cdr:relSizeAnchor xmlns:cdr="http://schemas.openxmlformats.org/drawingml/2006/chartDrawing">
    <cdr:from>
      <cdr:x>0.28967</cdr:x>
      <cdr:y>0.44248</cdr:y>
    </cdr:from>
    <cdr:to>
      <cdr:x>0.41321</cdr:x>
      <cdr:y>0.44248</cdr:y>
    </cdr:to>
    <cdr:cxnSp macro="">
      <cdr:nvCxnSpPr>
        <cdr:cNvPr id="3" name="Пряма зі стрілкою 2"/>
        <cdr:cNvCxnSpPr/>
      </cdr:nvCxnSpPr>
      <cdr:spPr>
        <a:xfrm xmlns:a="http://schemas.openxmlformats.org/drawingml/2006/main">
          <a:off x="1350769" y="2448271"/>
          <a:ext cx="576064" cy="0"/>
        </a:xfrm>
        <a:prstGeom xmlns:a="http://schemas.openxmlformats.org/drawingml/2006/main" prst="straightConnector1">
          <a:avLst/>
        </a:prstGeom>
        <a:ln xmlns:a="http://schemas.openxmlformats.org/drawingml/2006/main">
          <a:tailEnd type="triangle"/>
        </a:ln>
      </cdr:spPr>
      <cdr:style>
        <a:lnRef xmlns:a="http://schemas.openxmlformats.org/drawingml/2006/main" idx="3">
          <a:schemeClr val="dk1"/>
        </a:lnRef>
        <a:fillRef xmlns:a="http://schemas.openxmlformats.org/drawingml/2006/main" idx="0">
          <a:schemeClr val="dk1"/>
        </a:fillRef>
        <a:effectRef xmlns:a="http://schemas.openxmlformats.org/drawingml/2006/main" idx="2">
          <a:schemeClr val="dk1"/>
        </a:effectRef>
        <a:fontRef xmlns:a="http://schemas.openxmlformats.org/drawingml/2006/main" idx="minor">
          <a:schemeClr val="tx1"/>
        </a:fontRef>
      </cdr:style>
    </cdr:cxnSp>
  </cdr:relSizeAnchor>
  <cdr:relSizeAnchor xmlns:cdr="http://schemas.openxmlformats.org/drawingml/2006/chartDrawing">
    <cdr:from>
      <cdr:x>0.4961</cdr:x>
      <cdr:y>0.52057</cdr:y>
    </cdr:from>
    <cdr:to>
      <cdr:x>0.61395</cdr:x>
      <cdr:y>0.52057</cdr:y>
    </cdr:to>
    <cdr:cxnSp macro="">
      <cdr:nvCxnSpPr>
        <cdr:cNvPr id="5" name="Пряма зі стрілкою 4"/>
        <cdr:cNvCxnSpPr/>
      </cdr:nvCxnSpPr>
      <cdr:spPr>
        <a:xfrm xmlns:a="http://schemas.openxmlformats.org/drawingml/2006/main">
          <a:off x="2313388" y="2880319"/>
          <a:ext cx="549549" cy="0"/>
        </a:xfrm>
        <a:prstGeom xmlns:a="http://schemas.openxmlformats.org/drawingml/2006/main" prst="straightConnector1">
          <a:avLst/>
        </a:prstGeom>
        <a:ln xmlns:a="http://schemas.openxmlformats.org/drawingml/2006/main">
          <a:tailEnd type="triangle"/>
        </a:ln>
      </cdr:spPr>
      <cdr:style>
        <a:lnRef xmlns:a="http://schemas.openxmlformats.org/drawingml/2006/main" idx="3">
          <a:schemeClr val="dk1"/>
        </a:lnRef>
        <a:fillRef xmlns:a="http://schemas.openxmlformats.org/drawingml/2006/main" idx="0">
          <a:schemeClr val="dk1"/>
        </a:fillRef>
        <a:effectRef xmlns:a="http://schemas.openxmlformats.org/drawingml/2006/main" idx="2">
          <a:schemeClr val="dk1"/>
        </a:effectRef>
        <a:fontRef xmlns:a="http://schemas.openxmlformats.org/drawingml/2006/main" idx="minor">
          <a:schemeClr val="tx1"/>
        </a:fontRef>
      </cdr:style>
    </cdr:cxnSp>
  </cdr:relSizeAnchor>
  <cdr:relSizeAnchor xmlns:cdr="http://schemas.openxmlformats.org/drawingml/2006/chartDrawing">
    <cdr:from>
      <cdr:x>0.69234</cdr:x>
      <cdr:y>0.57097</cdr:y>
    </cdr:from>
    <cdr:to>
      <cdr:x>0.82422</cdr:x>
      <cdr:y>0.57353</cdr:y>
    </cdr:to>
    <cdr:cxnSp macro="">
      <cdr:nvCxnSpPr>
        <cdr:cNvPr id="7" name="Пряма зі стрілкою 6"/>
        <cdr:cNvCxnSpPr/>
      </cdr:nvCxnSpPr>
      <cdr:spPr>
        <a:xfrm xmlns:a="http://schemas.openxmlformats.org/drawingml/2006/main">
          <a:off x="4464512" y="2677239"/>
          <a:ext cx="850438" cy="11986"/>
        </a:xfrm>
        <a:prstGeom xmlns:a="http://schemas.openxmlformats.org/drawingml/2006/main" prst="straightConnector1">
          <a:avLst/>
        </a:prstGeom>
        <a:ln xmlns:a="http://schemas.openxmlformats.org/drawingml/2006/main">
          <a:tailEnd type="triangle"/>
        </a:ln>
      </cdr:spPr>
      <cdr:style>
        <a:lnRef xmlns:a="http://schemas.openxmlformats.org/drawingml/2006/main" idx="3">
          <a:schemeClr val="dk1"/>
        </a:lnRef>
        <a:fillRef xmlns:a="http://schemas.openxmlformats.org/drawingml/2006/main" idx="0">
          <a:schemeClr val="dk1"/>
        </a:fillRef>
        <a:effectRef xmlns:a="http://schemas.openxmlformats.org/drawingml/2006/main" idx="2">
          <a:schemeClr val="dk1"/>
        </a:effectRef>
        <a:fontRef xmlns:a="http://schemas.openxmlformats.org/drawingml/2006/main" idx="minor">
          <a:schemeClr val="tx1"/>
        </a:fontRef>
      </cdr:style>
    </cdr:cxnSp>
  </cdr:relSizeAnchor>
  <cdr:relSizeAnchor xmlns:cdr="http://schemas.openxmlformats.org/drawingml/2006/chartDrawing">
    <cdr:from>
      <cdr:x>0.28967</cdr:x>
      <cdr:y>0.37741</cdr:y>
    </cdr:from>
    <cdr:to>
      <cdr:x>0.39776</cdr:x>
      <cdr:y>0.42947</cdr:y>
    </cdr:to>
    <cdr:sp macro="" textlink="">
      <cdr:nvSpPr>
        <cdr:cNvPr id="8" name="Округлений прямокутник 7"/>
        <cdr:cNvSpPr/>
      </cdr:nvSpPr>
      <cdr:spPr>
        <a:xfrm xmlns:a="http://schemas.openxmlformats.org/drawingml/2006/main">
          <a:off x="1350769" y="2088231"/>
          <a:ext cx="504056" cy="288032"/>
        </a:xfrm>
        <a:prstGeom xmlns:a="http://schemas.openxmlformats.org/drawingml/2006/main" prst="roundRect">
          <a:avLst/>
        </a:prstGeom>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r>
            <a:rPr lang="uk-UA" sz="1050" b="1"/>
            <a:t>79%</a:t>
          </a:r>
        </a:p>
      </cdr:txBody>
    </cdr:sp>
  </cdr:relSizeAnchor>
  <cdr:relSizeAnchor xmlns:cdr="http://schemas.openxmlformats.org/drawingml/2006/chartDrawing">
    <cdr:from>
      <cdr:x>0.5</cdr:x>
      <cdr:y>0.44716</cdr:y>
    </cdr:from>
    <cdr:to>
      <cdr:x>0.60809</cdr:x>
      <cdr:y>0.49454</cdr:y>
    </cdr:to>
    <cdr:sp macro="" textlink="">
      <cdr:nvSpPr>
        <cdr:cNvPr id="9" name="Округлений прямокутник 8"/>
        <cdr:cNvSpPr/>
      </cdr:nvSpPr>
      <cdr:spPr>
        <a:xfrm xmlns:a="http://schemas.openxmlformats.org/drawingml/2006/main">
          <a:off x="2331569" y="2474141"/>
          <a:ext cx="504056" cy="262162"/>
        </a:xfrm>
        <a:prstGeom xmlns:a="http://schemas.openxmlformats.org/drawingml/2006/main" prst="roundRect">
          <a:avLst/>
        </a:prstGeom>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r>
            <a:rPr lang="uk-UA" sz="1050" b="1" dirty="0"/>
            <a:t>78%</a:t>
          </a:r>
        </a:p>
      </cdr:txBody>
    </cdr:sp>
  </cdr:relSizeAnchor>
  <cdr:relSizeAnchor xmlns:cdr="http://schemas.openxmlformats.org/drawingml/2006/chartDrawing">
    <cdr:from>
      <cdr:x>0.7066</cdr:x>
      <cdr:y>0.5</cdr:y>
    </cdr:from>
    <cdr:to>
      <cdr:x>0.8076</cdr:x>
      <cdr:y>0.5466</cdr:y>
    </cdr:to>
    <cdr:sp macro="" textlink="">
      <cdr:nvSpPr>
        <cdr:cNvPr id="10" name="Округлений прямокутник 9"/>
        <cdr:cNvSpPr/>
      </cdr:nvSpPr>
      <cdr:spPr>
        <a:xfrm xmlns:a="http://schemas.openxmlformats.org/drawingml/2006/main">
          <a:off x="3294985" y="2766508"/>
          <a:ext cx="470959" cy="257828"/>
        </a:xfrm>
        <a:prstGeom xmlns:a="http://schemas.openxmlformats.org/drawingml/2006/main" prst="roundRect">
          <a:avLst/>
        </a:prstGeom>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r>
            <a:rPr lang="uk-UA" b="1" dirty="0"/>
            <a:t>86%</a:t>
          </a:r>
        </a:p>
      </cdr:txBody>
    </cdr:sp>
  </cdr:relSizeAnchor>
  <cdr:relSizeAnchor xmlns:cdr="http://schemas.openxmlformats.org/drawingml/2006/chartDrawing">
    <cdr:from>
      <cdr:x>0.28967</cdr:x>
      <cdr:y>0.68975</cdr:y>
    </cdr:from>
    <cdr:to>
      <cdr:x>0.61395</cdr:x>
      <cdr:y>0.68975</cdr:y>
    </cdr:to>
    <cdr:cxnSp macro="">
      <cdr:nvCxnSpPr>
        <cdr:cNvPr id="4" name="Пряма зі стрілкою 3"/>
        <cdr:cNvCxnSpPr>
          <a:endCxn xmlns:a="http://schemas.openxmlformats.org/drawingml/2006/main" id="17" idx="1"/>
        </cdr:cNvCxnSpPr>
      </cdr:nvCxnSpPr>
      <cdr:spPr>
        <a:xfrm xmlns:a="http://schemas.openxmlformats.org/drawingml/2006/main">
          <a:off x="1350771" y="3816396"/>
          <a:ext cx="1512162" cy="28"/>
        </a:xfrm>
        <a:prstGeom xmlns:a="http://schemas.openxmlformats.org/drawingml/2006/main" prst="straightConnector1">
          <a:avLst/>
        </a:prstGeom>
        <a:ln xmlns:a="http://schemas.openxmlformats.org/drawingml/2006/main">
          <a:tailEnd type="triangle"/>
        </a:ln>
      </cdr:spPr>
      <cdr:style>
        <a:lnRef xmlns:a="http://schemas.openxmlformats.org/drawingml/2006/main" idx="3">
          <a:schemeClr val="accent2"/>
        </a:lnRef>
        <a:fillRef xmlns:a="http://schemas.openxmlformats.org/drawingml/2006/main" idx="0">
          <a:schemeClr val="accent2"/>
        </a:fillRef>
        <a:effectRef xmlns:a="http://schemas.openxmlformats.org/drawingml/2006/main" idx="2">
          <a:schemeClr val="accent2"/>
        </a:effectRef>
        <a:fontRef xmlns:a="http://schemas.openxmlformats.org/drawingml/2006/main" idx="minor">
          <a:schemeClr val="tx1"/>
        </a:fontRef>
      </cdr:style>
    </cdr:cxnSp>
  </cdr:relSizeAnchor>
  <cdr:relSizeAnchor xmlns:cdr="http://schemas.openxmlformats.org/drawingml/2006/chartDrawing">
    <cdr:from>
      <cdr:x>0.28967</cdr:x>
      <cdr:y>0.75483</cdr:y>
    </cdr:from>
    <cdr:to>
      <cdr:x>0.82639</cdr:x>
      <cdr:y>0.75483</cdr:y>
    </cdr:to>
    <cdr:cxnSp macro="">
      <cdr:nvCxnSpPr>
        <cdr:cNvPr id="15" name="Пряма зі стрілкою 14"/>
        <cdr:cNvCxnSpPr/>
      </cdr:nvCxnSpPr>
      <cdr:spPr>
        <a:xfrm xmlns:a="http://schemas.openxmlformats.org/drawingml/2006/main">
          <a:off x="1350769" y="4176463"/>
          <a:ext cx="2502781" cy="0"/>
        </a:xfrm>
        <a:prstGeom xmlns:a="http://schemas.openxmlformats.org/drawingml/2006/main" prst="straightConnector1">
          <a:avLst/>
        </a:prstGeom>
        <a:ln xmlns:a="http://schemas.openxmlformats.org/drawingml/2006/main">
          <a:tailEnd type="triangle"/>
        </a:ln>
      </cdr:spPr>
      <cdr:style>
        <a:lnRef xmlns:a="http://schemas.openxmlformats.org/drawingml/2006/main" idx="3">
          <a:schemeClr val="accent2"/>
        </a:lnRef>
        <a:fillRef xmlns:a="http://schemas.openxmlformats.org/drawingml/2006/main" idx="0">
          <a:schemeClr val="accent2"/>
        </a:fillRef>
        <a:effectRef xmlns:a="http://schemas.openxmlformats.org/drawingml/2006/main" idx="2">
          <a:schemeClr val="accent2"/>
        </a:effectRef>
        <a:fontRef xmlns:a="http://schemas.openxmlformats.org/drawingml/2006/main" idx="minor">
          <a:schemeClr val="tx1"/>
        </a:fontRef>
      </cdr:style>
    </cdr:cxnSp>
  </cdr:relSizeAnchor>
  <cdr:relSizeAnchor xmlns:cdr="http://schemas.openxmlformats.org/drawingml/2006/chartDrawing">
    <cdr:from>
      <cdr:x>0.61395</cdr:x>
      <cdr:y>0.66373</cdr:y>
    </cdr:from>
    <cdr:to>
      <cdr:x>0.72204</cdr:x>
      <cdr:y>0.71578</cdr:y>
    </cdr:to>
    <cdr:sp macro="" textlink="">
      <cdr:nvSpPr>
        <cdr:cNvPr id="17" name="Округлений прямокутник 16"/>
        <cdr:cNvSpPr/>
      </cdr:nvSpPr>
      <cdr:spPr>
        <a:xfrm xmlns:a="http://schemas.openxmlformats.org/drawingml/2006/main">
          <a:off x="2862933" y="3672427"/>
          <a:ext cx="504060" cy="287994"/>
        </a:xfrm>
        <a:prstGeom xmlns:a="http://schemas.openxmlformats.org/drawingml/2006/main" prst="roundRect">
          <a:avLst/>
        </a:prstGeom>
        <a:solidFill xmlns:a="http://schemas.openxmlformats.org/drawingml/2006/main">
          <a:schemeClr val="accent2">
            <a:lumMod val="75000"/>
          </a:schemeClr>
        </a:solidFill>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r>
            <a:rPr lang="uk-UA" sz="1050" b="1" dirty="0" smtClean="0"/>
            <a:t>62%</a:t>
          </a:r>
          <a:endParaRPr lang="uk-UA" sz="1050" b="1" dirty="0"/>
        </a:p>
      </cdr:txBody>
    </cdr:sp>
  </cdr:relSizeAnchor>
  <cdr:relSizeAnchor xmlns:cdr="http://schemas.openxmlformats.org/drawingml/2006/chartDrawing">
    <cdr:from>
      <cdr:x>0.82672</cdr:x>
      <cdr:y>0.72776</cdr:y>
    </cdr:from>
    <cdr:to>
      <cdr:x>0.92279</cdr:x>
      <cdr:y>0.78085</cdr:y>
    </cdr:to>
    <cdr:sp macro="" textlink="">
      <cdr:nvSpPr>
        <cdr:cNvPr id="20" name="Округлений прямокутник 19"/>
        <cdr:cNvSpPr/>
      </cdr:nvSpPr>
      <cdr:spPr>
        <a:xfrm xmlns:a="http://schemas.openxmlformats.org/drawingml/2006/main">
          <a:off x="3855110" y="4026706"/>
          <a:ext cx="447988" cy="293748"/>
        </a:xfrm>
        <a:prstGeom xmlns:a="http://schemas.openxmlformats.org/drawingml/2006/main" prst="roundRect">
          <a:avLst/>
        </a:prstGeom>
        <a:solidFill xmlns:a="http://schemas.openxmlformats.org/drawingml/2006/main">
          <a:schemeClr val="accent2">
            <a:lumMod val="75000"/>
          </a:schemeClr>
        </a:solidFill>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r>
            <a:rPr lang="uk-UA" sz="1050" b="1" dirty="0" smtClean="0"/>
            <a:t>53%</a:t>
          </a:r>
          <a:endParaRPr lang="uk-UA" sz="1050" b="1" dirty="0"/>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Місце для верхнього колонтитула 1"/>
          <p:cNvSpPr>
            <a:spLocks noGrp="1"/>
          </p:cNvSpPr>
          <p:nvPr>
            <p:ph type="hdr" sz="quarter"/>
          </p:nvPr>
        </p:nvSpPr>
        <p:spPr>
          <a:xfrm>
            <a:off x="0" y="0"/>
            <a:ext cx="2971800" cy="457200"/>
          </a:xfrm>
          <a:prstGeom prst="rect">
            <a:avLst/>
          </a:prstGeom>
        </p:spPr>
        <p:txBody>
          <a:bodyPr vert="horz" lIns="91440" tIns="45720" rIns="91440" bIns="45720" rtlCol="0"/>
          <a:lstStyle>
            <a:lvl1pPr algn="l" rtl="0">
              <a:defRPr sz="1200"/>
            </a:lvl1pPr>
          </a:lstStyle>
          <a:p>
            <a:pPr rtl="0"/>
            <a:endParaRPr lang="uk-UA" dirty="0">
              <a:solidFill>
                <a:schemeClr val="tx2"/>
              </a:solidFill>
            </a:endParaRPr>
          </a:p>
        </p:txBody>
      </p:sp>
      <p:sp>
        <p:nvSpPr>
          <p:cNvPr id="3" name="Місце для дати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l" rtl="0">
              <a:defRPr sz="1200"/>
            </a:lvl1pPr>
          </a:lstStyle>
          <a:p>
            <a:pPr algn="r" rtl="0"/>
            <a:fld id="{D830D017-EB69-4703-BFB5-A9724183AEC5}" type="datetime1">
              <a:rPr lang="uk-UA" smtClean="0">
                <a:solidFill>
                  <a:schemeClr val="tx2"/>
                </a:solidFill>
              </a:rPr>
              <a:pPr algn="r" rtl="0"/>
              <a:t>11.05.2022</a:t>
            </a:fld>
            <a:endParaRPr lang="uk-UA" dirty="0">
              <a:solidFill>
                <a:schemeClr val="tx2"/>
              </a:solidFill>
            </a:endParaRPr>
          </a:p>
        </p:txBody>
      </p:sp>
      <p:sp>
        <p:nvSpPr>
          <p:cNvPr id="4" name="Місце для нижнього колонтитула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rtl="0">
              <a:defRPr sz="1200"/>
            </a:lvl1pPr>
          </a:lstStyle>
          <a:p>
            <a:pPr rtl="0"/>
            <a:endParaRPr lang="uk-UA" dirty="0">
              <a:solidFill>
                <a:schemeClr val="tx2"/>
              </a:solidFill>
            </a:endParaRPr>
          </a:p>
        </p:txBody>
      </p:sp>
      <p:sp>
        <p:nvSpPr>
          <p:cNvPr id="5" name="Місце для номера слайда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l" rtl="0">
              <a:defRPr sz="1200"/>
            </a:lvl1pPr>
          </a:lstStyle>
          <a:p>
            <a:pPr algn="r" rtl="0"/>
            <a:fld id="{CFD77566-CD65-4859-9FA1-43956DC85B8C}" type="slidenum">
              <a:rPr lang="uk-UA" smtClean="0">
                <a:solidFill>
                  <a:schemeClr val="tx2"/>
                </a:solidFill>
              </a:rPr>
              <a:pPr algn="r" rtl="0"/>
              <a:t>‹№›</a:t>
            </a:fld>
            <a:endParaRPr lang="uk-UA" dirty="0">
              <a:solidFill>
                <a:schemeClr val="tx2"/>
              </a:solidFill>
            </a:endParaRPr>
          </a:p>
        </p:txBody>
      </p:sp>
    </p:spTree>
    <p:extLst>
      <p:ext uri="{BB962C8B-B14F-4D97-AF65-F5344CB8AC3E}">
        <p14:creationId xmlns:p14="http://schemas.microsoft.com/office/powerpoint/2010/main" val="27087983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Місце для верхнього колонтитула 1"/>
          <p:cNvSpPr>
            <a:spLocks noGrp="1"/>
          </p:cNvSpPr>
          <p:nvPr>
            <p:ph type="hdr" sz="quarter"/>
          </p:nvPr>
        </p:nvSpPr>
        <p:spPr>
          <a:xfrm>
            <a:off x="0" y="0"/>
            <a:ext cx="2971800" cy="457200"/>
          </a:xfrm>
          <a:prstGeom prst="rect">
            <a:avLst/>
          </a:prstGeom>
        </p:spPr>
        <p:txBody>
          <a:bodyPr vert="horz" lIns="91440" tIns="45720" rIns="91440" bIns="45720" rtlCol="0"/>
          <a:lstStyle>
            <a:lvl1pPr algn="l" rtl="0">
              <a:defRPr sz="1200">
                <a:solidFill>
                  <a:schemeClr val="tx2"/>
                </a:solidFill>
              </a:defRPr>
            </a:lvl1pPr>
          </a:lstStyle>
          <a:p>
            <a:pPr rtl="0"/>
            <a:endParaRPr lang="uk-UA" dirty="0"/>
          </a:p>
        </p:txBody>
      </p:sp>
      <p:sp>
        <p:nvSpPr>
          <p:cNvPr id="3" name="Місце для дати 2"/>
          <p:cNvSpPr>
            <a:spLocks noGrp="1"/>
          </p:cNvSpPr>
          <p:nvPr>
            <p:ph type="dt" idx="1"/>
          </p:nvPr>
        </p:nvSpPr>
        <p:spPr>
          <a:xfrm>
            <a:off x="3884613" y="0"/>
            <a:ext cx="2971800" cy="457200"/>
          </a:xfrm>
          <a:prstGeom prst="rect">
            <a:avLst/>
          </a:prstGeom>
        </p:spPr>
        <p:txBody>
          <a:bodyPr vert="horz" lIns="91440" tIns="45720" rIns="91440" bIns="45720" rtlCol="0"/>
          <a:lstStyle>
            <a:lvl1pPr algn="r" rtl="0">
              <a:defRPr sz="1200">
                <a:solidFill>
                  <a:schemeClr val="tx2"/>
                </a:solidFill>
              </a:defRPr>
            </a:lvl1pPr>
          </a:lstStyle>
          <a:p>
            <a:fld id="{AA6E9D3D-597A-468F-A750-E69749418701}" type="datetime1">
              <a:rPr lang="uk-UA" smtClean="0"/>
              <a:pPr/>
              <a:t>11.05.2022</a:t>
            </a:fld>
            <a:endParaRPr lang="uk-UA" dirty="0"/>
          </a:p>
        </p:txBody>
      </p:sp>
      <p:sp>
        <p:nvSpPr>
          <p:cNvPr id="4" name="Місце для зображення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rtl="0"/>
            <a:endParaRPr lang="uk-UA" dirty="0"/>
          </a:p>
        </p:txBody>
      </p:sp>
      <p:sp>
        <p:nvSpPr>
          <p:cNvPr id="5" name="Місце для нотаток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rtl="0"/>
            <a:r>
              <a:rPr lang="uk-UA" dirty="0" smtClean="0"/>
              <a:t>Зразок тексту</a:t>
            </a:r>
          </a:p>
          <a:p>
            <a:pPr lvl="1" rtl="0"/>
            <a:r>
              <a:rPr lang="uk-UA" dirty="0" smtClean="0"/>
              <a:t>Другий рівень</a:t>
            </a:r>
          </a:p>
          <a:p>
            <a:pPr lvl="2" rtl="0"/>
            <a:r>
              <a:rPr lang="uk-UA" dirty="0" smtClean="0"/>
              <a:t>Третій рівень</a:t>
            </a:r>
          </a:p>
          <a:p>
            <a:pPr lvl="3" rtl="0"/>
            <a:r>
              <a:rPr lang="uk-UA" dirty="0" smtClean="0"/>
              <a:t>Четвертий рівень</a:t>
            </a:r>
          </a:p>
          <a:p>
            <a:pPr lvl="4" rtl="0"/>
            <a:r>
              <a:rPr lang="uk-UA" dirty="0" smtClean="0"/>
              <a:t>П’ятий рівень</a:t>
            </a:r>
            <a:endParaRPr lang="uk-UA" dirty="0"/>
          </a:p>
        </p:txBody>
      </p:sp>
      <p:sp>
        <p:nvSpPr>
          <p:cNvPr id="6" name="Місце для нижнього колонтитула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rtl="0">
              <a:defRPr sz="1200">
                <a:solidFill>
                  <a:schemeClr val="tx2"/>
                </a:solidFill>
              </a:defRPr>
            </a:lvl1pPr>
          </a:lstStyle>
          <a:p>
            <a:pPr rtl="0"/>
            <a:endParaRPr lang="uk-UA" dirty="0"/>
          </a:p>
        </p:txBody>
      </p:sp>
      <p:sp>
        <p:nvSpPr>
          <p:cNvPr id="7" name="Місце для номера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rtl="0">
              <a:defRPr sz="1200">
                <a:solidFill>
                  <a:schemeClr val="tx2"/>
                </a:solidFill>
              </a:defRPr>
            </a:lvl1pPr>
          </a:lstStyle>
          <a:p>
            <a:fld id="{B8796F01-7154-41E0-B48B-A6921757531A}" type="slidenum">
              <a:rPr lang="uk-UA" smtClean="0"/>
              <a:pPr/>
              <a:t>‹№›</a:t>
            </a:fld>
            <a:endParaRPr lang="uk-UA" dirty="0"/>
          </a:p>
        </p:txBody>
      </p:sp>
    </p:spTree>
    <p:extLst>
      <p:ext uri="{BB962C8B-B14F-4D97-AF65-F5344CB8AC3E}">
        <p14:creationId xmlns:p14="http://schemas.microsoft.com/office/powerpoint/2010/main" val="44077566"/>
      </p:ext>
    </p:extLst>
  </p:cSld>
  <p:clrMap bg1="lt1" tx1="dk1" bg2="lt2" tx2="dk2" accent1="accent1" accent2="accent2" accent3="accent3" accent4="accent4" accent5="accent5" accent6="accent6" hlink="hlink" folHlink="folHlink"/>
  <p:notesStyle>
    <a:lvl1pPr marL="0" algn="l" defTabSz="1218987" rtl="0" eaLnBrk="1" latinLnBrk="0" hangingPunct="1">
      <a:defRPr sz="1600" kern="1200">
        <a:solidFill>
          <a:schemeClr val="tx2"/>
        </a:solidFill>
        <a:latin typeface="+mn-lt"/>
        <a:ea typeface="+mn-ea"/>
        <a:cs typeface="+mn-cs"/>
      </a:defRPr>
    </a:lvl1pPr>
    <a:lvl2pPr marL="609493" algn="l" defTabSz="1218987" rtl="0" eaLnBrk="1" latinLnBrk="0" hangingPunct="1">
      <a:defRPr sz="1600" kern="1200">
        <a:solidFill>
          <a:schemeClr val="tx2"/>
        </a:solidFill>
        <a:latin typeface="+mn-lt"/>
        <a:ea typeface="+mn-ea"/>
        <a:cs typeface="+mn-cs"/>
      </a:defRPr>
    </a:lvl2pPr>
    <a:lvl3pPr marL="1218987" algn="l" defTabSz="1218987" rtl="0" eaLnBrk="1" latinLnBrk="0" hangingPunct="1">
      <a:defRPr sz="1600" kern="1200">
        <a:solidFill>
          <a:schemeClr val="tx2"/>
        </a:solidFill>
        <a:latin typeface="+mn-lt"/>
        <a:ea typeface="+mn-ea"/>
        <a:cs typeface="+mn-cs"/>
      </a:defRPr>
    </a:lvl3pPr>
    <a:lvl4pPr marL="1828480" algn="l" defTabSz="1218987" rtl="0" eaLnBrk="1" latinLnBrk="0" hangingPunct="1">
      <a:defRPr sz="1600" kern="1200">
        <a:solidFill>
          <a:schemeClr val="tx2"/>
        </a:solidFill>
        <a:latin typeface="+mn-lt"/>
        <a:ea typeface="+mn-ea"/>
        <a:cs typeface="+mn-cs"/>
      </a:defRPr>
    </a:lvl4pPr>
    <a:lvl5pPr marL="2437973" algn="l" defTabSz="1218987" rtl="0" eaLnBrk="1" latinLnBrk="0" hangingPunct="1">
      <a:defRPr sz="1600" kern="1200">
        <a:solidFill>
          <a:schemeClr val="tx2"/>
        </a:solidFill>
        <a:latin typeface="+mn-lt"/>
        <a:ea typeface="+mn-ea"/>
        <a:cs typeface="+mn-cs"/>
      </a:defRPr>
    </a:lvl5pPr>
    <a:lvl6pPr marL="3047467" algn="l" defTabSz="1218987" rtl="0" eaLnBrk="1" latinLnBrk="0" hangingPunct="1">
      <a:defRPr sz="1600" kern="1200">
        <a:solidFill>
          <a:schemeClr val="tx1"/>
        </a:solidFill>
        <a:latin typeface="+mn-lt"/>
        <a:ea typeface="+mn-ea"/>
        <a:cs typeface="+mn-cs"/>
      </a:defRPr>
    </a:lvl6pPr>
    <a:lvl7pPr marL="3656960" algn="l" defTabSz="1218987" rtl="0" eaLnBrk="1" latinLnBrk="0" hangingPunct="1">
      <a:defRPr sz="1600" kern="1200">
        <a:solidFill>
          <a:schemeClr val="tx1"/>
        </a:solidFill>
        <a:latin typeface="+mn-lt"/>
        <a:ea typeface="+mn-ea"/>
        <a:cs typeface="+mn-cs"/>
      </a:defRPr>
    </a:lvl7pPr>
    <a:lvl8pPr marL="4266453" algn="l" defTabSz="1218987" rtl="0" eaLnBrk="1" latinLnBrk="0" hangingPunct="1">
      <a:defRPr sz="1600" kern="1200">
        <a:solidFill>
          <a:schemeClr val="tx1"/>
        </a:solidFill>
        <a:latin typeface="+mn-lt"/>
        <a:ea typeface="+mn-ea"/>
        <a:cs typeface="+mn-cs"/>
      </a:defRPr>
    </a:lvl8pPr>
    <a:lvl9pPr marL="4875947" algn="l" defTabSz="1218987" rtl="0" eaLnBrk="1" latinLnBrk="0" hangingPunct="1">
      <a:defRPr sz="1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Місце для зображення 1"/>
          <p:cNvSpPr>
            <a:spLocks noGrp="1" noRot="1" noChangeAspect="1"/>
          </p:cNvSpPr>
          <p:nvPr>
            <p:ph type="sldImg"/>
          </p:nvPr>
        </p:nvSpPr>
        <p:spPr/>
      </p:sp>
      <p:sp>
        <p:nvSpPr>
          <p:cNvPr id="3" name="Місце для нотаток 2"/>
          <p:cNvSpPr>
            <a:spLocks noGrp="1"/>
          </p:cNvSpPr>
          <p:nvPr>
            <p:ph type="body" idx="1"/>
          </p:nvPr>
        </p:nvSpPr>
        <p:spPr/>
        <p:txBody>
          <a:bodyPr/>
          <a:lstStyle/>
          <a:p>
            <a:endParaRPr lang="uk-UA" dirty="0"/>
          </a:p>
        </p:txBody>
      </p:sp>
      <p:sp>
        <p:nvSpPr>
          <p:cNvPr id="4" name="Місце для номера слайда 3"/>
          <p:cNvSpPr>
            <a:spLocks noGrp="1"/>
          </p:cNvSpPr>
          <p:nvPr>
            <p:ph type="sldNum" sz="quarter" idx="10"/>
          </p:nvPr>
        </p:nvSpPr>
        <p:spPr/>
        <p:txBody>
          <a:bodyPr/>
          <a:lstStyle/>
          <a:p>
            <a:fld id="{B8796F01-7154-41E0-B48B-A6921757531A}" type="slidenum">
              <a:rPr lang="uk-UA" smtClean="0"/>
              <a:pPr/>
              <a:t>1</a:t>
            </a:fld>
            <a:endParaRPr lang="uk-UA" dirty="0"/>
          </a:p>
        </p:txBody>
      </p:sp>
    </p:spTree>
    <p:extLst>
      <p:ext uri="{BB962C8B-B14F-4D97-AF65-F5344CB8AC3E}">
        <p14:creationId xmlns:p14="http://schemas.microsoft.com/office/powerpoint/2010/main" val="41101448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Місце для зображення 1"/>
          <p:cNvSpPr>
            <a:spLocks noGrp="1" noRot="1" noChangeAspect="1"/>
          </p:cNvSpPr>
          <p:nvPr>
            <p:ph type="sldImg"/>
          </p:nvPr>
        </p:nvSpPr>
        <p:spPr/>
      </p:sp>
      <p:sp>
        <p:nvSpPr>
          <p:cNvPr id="3" name="Місце для нотаток 2"/>
          <p:cNvSpPr>
            <a:spLocks noGrp="1"/>
          </p:cNvSpPr>
          <p:nvPr>
            <p:ph type="body" idx="1"/>
          </p:nvPr>
        </p:nvSpPr>
        <p:spPr/>
        <p:txBody>
          <a:bodyPr/>
          <a:lstStyle/>
          <a:p>
            <a:endParaRPr lang="uk-UA"/>
          </a:p>
        </p:txBody>
      </p:sp>
      <p:sp>
        <p:nvSpPr>
          <p:cNvPr id="4" name="Місце для номера слайда 3"/>
          <p:cNvSpPr>
            <a:spLocks noGrp="1"/>
          </p:cNvSpPr>
          <p:nvPr>
            <p:ph type="sldNum" sz="quarter" idx="10"/>
          </p:nvPr>
        </p:nvSpPr>
        <p:spPr/>
        <p:txBody>
          <a:bodyPr/>
          <a:lstStyle/>
          <a:p>
            <a:fld id="{B8796F01-7154-41E0-B48B-A6921757531A}" type="slidenum">
              <a:rPr lang="uk-UA" smtClean="0"/>
              <a:pPr/>
              <a:t>5</a:t>
            </a:fld>
            <a:endParaRPr lang="uk-UA" dirty="0"/>
          </a:p>
        </p:txBody>
      </p:sp>
    </p:spTree>
    <p:extLst>
      <p:ext uri="{BB962C8B-B14F-4D97-AF65-F5344CB8AC3E}">
        <p14:creationId xmlns:p14="http://schemas.microsoft.com/office/powerpoint/2010/main" val="37006015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Місце для зображення 1"/>
          <p:cNvSpPr>
            <a:spLocks noGrp="1" noRot="1" noChangeAspect="1"/>
          </p:cNvSpPr>
          <p:nvPr>
            <p:ph type="sldImg"/>
          </p:nvPr>
        </p:nvSpPr>
        <p:spPr/>
      </p:sp>
      <p:sp>
        <p:nvSpPr>
          <p:cNvPr id="3" name="Місце для нотаток 2"/>
          <p:cNvSpPr>
            <a:spLocks noGrp="1"/>
          </p:cNvSpPr>
          <p:nvPr>
            <p:ph type="body" idx="1"/>
          </p:nvPr>
        </p:nvSpPr>
        <p:spPr/>
        <p:txBody>
          <a:bodyPr/>
          <a:lstStyle/>
          <a:p>
            <a:endParaRPr lang="uk-UA" dirty="0"/>
          </a:p>
        </p:txBody>
      </p:sp>
      <p:sp>
        <p:nvSpPr>
          <p:cNvPr id="4" name="Місце для номера слайда 3"/>
          <p:cNvSpPr>
            <a:spLocks noGrp="1"/>
          </p:cNvSpPr>
          <p:nvPr>
            <p:ph type="sldNum" sz="quarter" idx="10"/>
          </p:nvPr>
        </p:nvSpPr>
        <p:spPr/>
        <p:txBody>
          <a:bodyPr/>
          <a:lstStyle/>
          <a:p>
            <a:fld id="{B8796F01-7154-41E0-B48B-A6921757531A}" type="slidenum">
              <a:rPr lang="uk-UA" smtClean="0"/>
              <a:pPr/>
              <a:t>8</a:t>
            </a:fld>
            <a:endParaRPr lang="uk-UA" dirty="0"/>
          </a:p>
        </p:txBody>
      </p:sp>
    </p:spTree>
    <p:extLst>
      <p:ext uri="{BB962C8B-B14F-4D97-AF65-F5344CB8AC3E}">
        <p14:creationId xmlns:p14="http://schemas.microsoft.com/office/powerpoint/2010/main" val="313295372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ий слайд">
    <p:bg bwMode="auto">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4672383" y="1498601"/>
            <a:ext cx="7008574" cy="3298825"/>
          </a:xfrm>
        </p:spPr>
        <p:txBody>
          <a:bodyPr rtlCol="0">
            <a:normAutofit/>
          </a:bodyPr>
          <a:lstStyle>
            <a:lvl1pPr algn="l" rtl="0">
              <a:lnSpc>
                <a:spcPct val="90000"/>
              </a:lnSpc>
              <a:defRPr sz="5400" cap="none" baseline="0"/>
            </a:lvl1pPr>
          </a:lstStyle>
          <a:p>
            <a:pPr rtl="0"/>
            <a:r>
              <a:rPr lang="uk-UA" smtClean="0"/>
              <a:t>Зразок заголовка</a:t>
            </a:r>
            <a:endParaRPr lang="uk-UA" dirty="0"/>
          </a:p>
        </p:txBody>
      </p:sp>
      <p:sp>
        <p:nvSpPr>
          <p:cNvPr id="3" name="Підзаголовок 2"/>
          <p:cNvSpPr>
            <a:spLocks noGrp="1"/>
          </p:cNvSpPr>
          <p:nvPr>
            <p:ph type="subTitle" idx="1"/>
          </p:nvPr>
        </p:nvSpPr>
        <p:spPr>
          <a:xfrm>
            <a:off x="4672383" y="4927600"/>
            <a:ext cx="7008574" cy="1244600"/>
          </a:xfrm>
        </p:spPr>
        <p:txBody>
          <a:bodyPr rtlCol="0">
            <a:normAutofit/>
          </a:bodyPr>
          <a:lstStyle>
            <a:lvl1pPr marL="0" indent="0" algn="l" rtl="0">
              <a:spcBef>
                <a:spcPts val="0"/>
              </a:spcBef>
              <a:buNone/>
              <a:defRPr sz="2800" b="0">
                <a:solidFill>
                  <a:schemeClr val="tx1"/>
                </a:solidFill>
              </a:defRPr>
            </a:lvl1pPr>
            <a:lvl2pPr marL="609493" indent="0" algn="ctr" rtl="0">
              <a:buNone/>
              <a:defRPr>
                <a:solidFill>
                  <a:schemeClr val="tx1">
                    <a:tint val="75000"/>
                  </a:schemeClr>
                </a:solidFill>
              </a:defRPr>
            </a:lvl2pPr>
            <a:lvl3pPr marL="1218987" indent="0" algn="ctr" rtl="0">
              <a:buNone/>
              <a:defRPr>
                <a:solidFill>
                  <a:schemeClr val="tx1">
                    <a:tint val="75000"/>
                  </a:schemeClr>
                </a:solidFill>
              </a:defRPr>
            </a:lvl3pPr>
            <a:lvl4pPr marL="1828480" indent="0" algn="ctr" rtl="0">
              <a:buNone/>
              <a:defRPr>
                <a:solidFill>
                  <a:schemeClr val="tx1">
                    <a:tint val="75000"/>
                  </a:schemeClr>
                </a:solidFill>
              </a:defRPr>
            </a:lvl4pPr>
            <a:lvl5pPr marL="2437973" indent="0" algn="ctr" rtl="0">
              <a:buNone/>
              <a:defRPr>
                <a:solidFill>
                  <a:schemeClr val="tx1">
                    <a:tint val="75000"/>
                  </a:schemeClr>
                </a:solidFill>
              </a:defRPr>
            </a:lvl5pPr>
            <a:lvl6pPr marL="3047467" indent="0" algn="ctr" rtl="0">
              <a:buNone/>
              <a:defRPr>
                <a:solidFill>
                  <a:schemeClr val="tx1">
                    <a:tint val="75000"/>
                  </a:schemeClr>
                </a:solidFill>
              </a:defRPr>
            </a:lvl6pPr>
            <a:lvl7pPr marL="3656960" indent="0" algn="ctr" rtl="0">
              <a:buNone/>
              <a:defRPr>
                <a:solidFill>
                  <a:schemeClr val="tx1">
                    <a:tint val="75000"/>
                  </a:schemeClr>
                </a:solidFill>
              </a:defRPr>
            </a:lvl7pPr>
            <a:lvl8pPr marL="4266453" indent="0" algn="ctr" rtl="0">
              <a:buNone/>
              <a:defRPr>
                <a:solidFill>
                  <a:schemeClr val="tx1">
                    <a:tint val="75000"/>
                  </a:schemeClr>
                </a:solidFill>
              </a:defRPr>
            </a:lvl8pPr>
            <a:lvl9pPr marL="4875947" indent="0" algn="ctr" rtl="0">
              <a:buNone/>
              <a:defRPr>
                <a:solidFill>
                  <a:schemeClr val="tx1">
                    <a:tint val="75000"/>
                  </a:schemeClr>
                </a:solidFill>
              </a:defRPr>
            </a:lvl9pPr>
          </a:lstStyle>
          <a:p>
            <a:pPr rtl="0"/>
            <a:r>
              <a:rPr lang="uk-UA" smtClean="0"/>
              <a:t>Зразок підзаголовка</a:t>
            </a:r>
            <a:endParaRPr lang="uk-UA" dirty="0"/>
          </a:p>
        </p:txBody>
      </p:sp>
    </p:spTree>
    <p:extLst>
      <p:ext uri="{BB962C8B-B14F-4D97-AF65-F5344CB8AC3E}">
        <p14:creationId xmlns:p14="http://schemas.microsoft.com/office/powerpoint/2010/main" val="32227708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і вмі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rtlCol="0"/>
          <a:lstStyle/>
          <a:p>
            <a:pPr rtl="0"/>
            <a:r>
              <a:rPr lang="uk-UA" smtClean="0"/>
              <a:t>Зразок заголовка</a:t>
            </a:r>
            <a:endParaRPr lang="uk-UA" dirty="0"/>
          </a:p>
        </p:txBody>
      </p:sp>
      <p:sp>
        <p:nvSpPr>
          <p:cNvPr id="3" name="Місце для вмісту 2"/>
          <p:cNvSpPr>
            <a:spLocks noGrp="1"/>
          </p:cNvSpPr>
          <p:nvPr>
            <p:ph idx="1" hasCustomPrompt="1"/>
          </p:nvPr>
        </p:nvSpPr>
        <p:spPr/>
        <p:txBody>
          <a:bodyPr rtlCol="0"/>
          <a:lstStyle>
            <a:lvl1pPr rtl="0">
              <a:defRPr/>
            </a:lvl1pPr>
            <a:lvl5pPr algn="l" rtl="0">
              <a:defRPr/>
            </a:lvl5pPr>
            <a:lvl6pPr algn="l" rtl="0">
              <a:defRPr/>
            </a:lvl6pPr>
            <a:lvl7pPr algn="l" rtl="0">
              <a:defRPr baseline="0"/>
            </a:lvl7pPr>
            <a:lvl8pPr algn="l" rtl="0">
              <a:defRPr baseline="0"/>
            </a:lvl8pPr>
            <a:lvl9pPr algn="l" rtl="0">
              <a:defRPr baseline="0"/>
            </a:lvl9pPr>
          </a:lstStyle>
          <a:p>
            <a:pPr lvl="0" rtl="0"/>
            <a:r>
              <a:rPr lang="uk-UA" dirty="0" smtClean="0"/>
              <a:t>Зразок тексту</a:t>
            </a:r>
          </a:p>
          <a:p>
            <a:pPr lvl="1" rtl="0"/>
            <a:r>
              <a:rPr lang="uk-UA" dirty="0" smtClean="0"/>
              <a:t>Другий рівень</a:t>
            </a:r>
          </a:p>
          <a:p>
            <a:pPr lvl="2" rtl="0"/>
            <a:r>
              <a:rPr lang="uk-UA" dirty="0" smtClean="0"/>
              <a:t>Третій рівень</a:t>
            </a:r>
          </a:p>
          <a:p>
            <a:pPr lvl="3" rtl="0"/>
            <a:r>
              <a:rPr lang="uk-UA" dirty="0" smtClean="0"/>
              <a:t>Четвертий рівень</a:t>
            </a:r>
          </a:p>
          <a:p>
            <a:pPr lvl="4" rtl="0"/>
            <a:r>
              <a:rPr lang="uk-UA" dirty="0" smtClean="0"/>
              <a:t>П’ятий рівень</a:t>
            </a:r>
            <a:endParaRPr lang="uk-UA" dirty="0"/>
          </a:p>
        </p:txBody>
      </p:sp>
      <p:sp>
        <p:nvSpPr>
          <p:cNvPr id="4" name="Місце для дати 3"/>
          <p:cNvSpPr>
            <a:spLocks noGrp="1"/>
          </p:cNvSpPr>
          <p:nvPr>
            <p:ph type="dt" sz="half" idx="10"/>
          </p:nvPr>
        </p:nvSpPr>
        <p:spPr/>
        <p:txBody>
          <a:bodyPr rtlCol="0"/>
          <a:lstStyle>
            <a:lvl1pPr>
              <a:defRPr/>
            </a:lvl1pPr>
          </a:lstStyle>
          <a:p>
            <a:fld id="{8F1A11B0-D147-4EBA-BCDB-D698BB8E16D5}" type="datetime1">
              <a:rPr lang="uk-UA" smtClean="0"/>
              <a:pPr/>
              <a:t>11.05.2022</a:t>
            </a:fld>
            <a:endParaRPr lang="uk-UA" dirty="0"/>
          </a:p>
        </p:txBody>
      </p:sp>
      <p:sp>
        <p:nvSpPr>
          <p:cNvPr id="5" name="Місце для нижнього колонтитула 4"/>
          <p:cNvSpPr>
            <a:spLocks noGrp="1"/>
          </p:cNvSpPr>
          <p:nvPr>
            <p:ph type="ftr" sz="quarter" idx="11"/>
          </p:nvPr>
        </p:nvSpPr>
        <p:spPr/>
        <p:txBody>
          <a:bodyPr rtlCol="0"/>
          <a:lstStyle/>
          <a:p>
            <a:pPr rtl="0"/>
            <a:endParaRPr lang="uk-UA" dirty="0"/>
          </a:p>
        </p:txBody>
      </p:sp>
      <p:sp>
        <p:nvSpPr>
          <p:cNvPr id="6" name="Місце для номера слайда 5"/>
          <p:cNvSpPr>
            <a:spLocks noGrp="1"/>
          </p:cNvSpPr>
          <p:nvPr>
            <p:ph type="sldNum" sz="quarter" idx="12"/>
          </p:nvPr>
        </p:nvSpPr>
        <p:spPr/>
        <p:txBody>
          <a:bodyPr rtlCol="0"/>
          <a:lstStyle/>
          <a:p>
            <a:pPr rtl="0"/>
            <a:fld id="{DA60BA0E-20D0-4E7C-B286-26C960A6788F}" type="slidenum">
              <a:rPr lang="uk-UA" smtClean="0"/>
              <a:pPr rtl="0"/>
              <a:t>‹№›</a:t>
            </a:fld>
            <a:endParaRPr lang="uk-UA" dirty="0"/>
          </a:p>
        </p:txBody>
      </p:sp>
    </p:spTree>
    <p:extLst>
      <p:ext uri="{BB962C8B-B14F-4D97-AF65-F5344CB8AC3E}">
        <p14:creationId xmlns:p14="http://schemas.microsoft.com/office/powerpoint/2010/main" val="1563524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озділу">
    <p:bg bwMode="auto">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hasCustomPrompt="1"/>
          </p:nvPr>
        </p:nvSpPr>
        <p:spPr>
          <a:xfrm>
            <a:off x="812589" y="4445000"/>
            <a:ext cx="7008574" cy="1930400"/>
          </a:xfrm>
        </p:spPr>
        <p:txBody>
          <a:bodyPr rtlCol="0" anchor="t">
            <a:normAutofit/>
          </a:bodyPr>
          <a:lstStyle>
            <a:lvl1pPr algn="l" rtl="0">
              <a:defRPr sz="5400" b="0" cap="none" baseline="0"/>
            </a:lvl1pPr>
          </a:lstStyle>
          <a:p>
            <a:pPr rtl="0"/>
            <a:r>
              <a:rPr lang="uk-UA" smtClean="0"/>
              <a:t>Зразки заголовків</a:t>
            </a:r>
            <a:endParaRPr lang="uk-UA" dirty="0"/>
          </a:p>
        </p:txBody>
      </p:sp>
      <p:sp>
        <p:nvSpPr>
          <p:cNvPr id="3" name="Місце для тексту 2"/>
          <p:cNvSpPr>
            <a:spLocks noGrp="1"/>
          </p:cNvSpPr>
          <p:nvPr>
            <p:ph type="body" idx="1" hasCustomPrompt="1"/>
          </p:nvPr>
        </p:nvSpPr>
        <p:spPr>
          <a:xfrm>
            <a:off x="812589" y="3124200"/>
            <a:ext cx="7008574" cy="1296987"/>
          </a:xfrm>
        </p:spPr>
        <p:txBody>
          <a:bodyPr rtlCol="0" anchor="b">
            <a:normAutofit/>
          </a:bodyPr>
          <a:lstStyle>
            <a:lvl1pPr marL="0" indent="0" algn="l" rtl="0">
              <a:spcBef>
                <a:spcPts val="0"/>
              </a:spcBef>
              <a:buNone/>
              <a:defRPr sz="2800">
                <a:solidFill>
                  <a:schemeClr val="tx1"/>
                </a:solidFill>
              </a:defRPr>
            </a:lvl1pPr>
            <a:lvl2pPr marL="609493" indent="0" algn="l" rtl="0">
              <a:buNone/>
              <a:defRPr sz="2400">
                <a:solidFill>
                  <a:schemeClr val="tx1">
                    <a:tint val="75000"/>
                  </a:schemeClr>
                </a:solidFill>
              </a:defRPr>
            </a:lvl2pPr>
            <a:lvl3pPr marL="1218987" indent="0" algn="l" rtl="0">
              <a:buNone/>
              <a:defRPr sz="2100">
                <a:solidFill>
                  <a:schemeClr val="tx1">
                    <a:tint val="75000"/>
                  </a:schemeClr>
                </a:solidFill>
              </a:defRPr>
            </a:lvl3pPr>
            <a:lvl4pPr marL="1828480" indent="0" algn="l" rtl="0">
              <a:buNone/>
              <a:defRPr sz="1900">
                <a:solidFill>
                  <a:schemeClr val="tx1">
                    <a:tint val="75000"/>
                  </a:schemeClr>
                </a:solidFill>
              </a:defRPr>
            </a:lvl4pPr>
            <a:lvl5pPr marL="2437973" indent="0" algn="l" rtl="0">
              <a:buNone/>
              <a:defRPr sz="1900">
                <a:solidFill>
                  <a:schemeClr val="tx1">
                    <a:tint val="75000"/>
                  </a:schemeClr>
                </a:solidFill>
              </a:defRPr>
            </a:lvl5pPr>
            <a:lvl6pPr marL="3047467" indent="0" algn="l" rtl="0">
              <a:buNone/>
              <a:defRPr sz="1900">
                <a:solidFill>
                  <a:schemeClr val="tx1">
                    <a:tint val="75000"/>
                  </a:schemeClr>
                </a:solidFill>
              </a:defRPr>
            </a:lvl6pPr>
            <a:lvl7pPr marL="3656960" indent="0" algn="l" rtl="0">
              <a:buNone/>
              <a:defRPr sz="1900">
                <a:solidFill>
                  <a:schemeClr val="tx1">
                    <a:tint val="75000"/>
                  </a:schemeClr>
                </a:solidFill>
              </a:defRPr>
            </a:lvl7pPr>
            <a:lvl8pPr marL="4266453" indent="0" algn="l" rtl="0">
              <a:buNone/>
              <a:defRPr sz="1900">
                <a:solidFill>
                  <a:schemeClr val="tx1">
                    <a:tint val="75000"/>
                  </a:schemeClr>
                </a:solidFill>
              </a:defRPr>
            </a:lvl8pPr>
            <a:lvl9pPr marL="4875947" indent="0" algn="l" rtl="0">
              <a:buNone/>
              <a:defRPr sz="1900">
                <a:solidFill>
                  <a:schemeClr val="tx1">
                    <a:tint val="75000"/>
                  </a:schemeClr>
                </a:solidFill>
              </a:defRPr>
            </a:lvl9pPr>
          </a:lstStyle>
          <a:p>
            <a:pPr lvl="0" rtl="0"/>
            <a:r>
              <a:rPr lang="uk-UA" smtClean="0"/>
              <a:t>Зразок тексту</a:t>
            </a:r>
            <a:endParaRPr lang="uk-UA" dirty="0"/>
          </a:p>
        </p:txBody>
      </p:sp>
    </p:spTree>
    <p:extLst>
      <p:ext uri="{BB962C8B-B14F-4D97-AF65-F5344CB8AC3E}">
        <p14:creationId xmlns:p14="http://schemas.microsoft.com/office/powerpoint/2010/main" val="419634022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елементи вмісту">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rtlCol="0"/>
          <a:lstStyle/>
          <a:p>
            <a:pPr rtl="0"/>
            <a:r>
              <a:rPr lang="uk-UA" smtClean="0"/>
              <a:t>Зразок заголовка</a:t>
            </a:r>
            <a:endParaRPr lang="uk-UA" dirty="0"/>
          </a:p>
        </p:txBody>
      </p:sp>
      <p:sp>
        <p:nvSpPr>
          <p:cNvPr id="3" name="Місце для вмісту 2"/>
          <p:cNvSpPr>
            <a:spLocks noGrp="1"/>
          </p:cNvSpPr>
          <p:nvPr>
            <p:ph sz="half" idx="1" hasCustomPrompt="1"/>
          </p:nvPr>
        </p:nvSpPr>
        <p:spPr>
          <a:xfrm>
            <a:off x="1117309" y="1701800"/>
            <a:ext cx="4977104" cy="4470400"/>
          </a:xfrm>
        </p:spPr>
        <p:txBody>
          <a:bodyPr rtlCol="0">
            <a:normAutofit/>
          </a:bodyPr>
          <a:lstStyle>
            <a:lvl1pPr algn="l" rtl="0">
              <a:defRPr sz="2400"/>
            </a:lvl1pPr>
            <a:lvl2pPr algn="l" rtl="0">
              <a:defRPr sz="2000"/>
            </a:lvl2pPr>
            <a:lvl3pPr algn="l" rtl="0">
              <a:defRPr sz="1800"/>
            </a:lvl3pPr>
            <a:lvl4pPr algn="l" rtl="0">
              <a:defRPr sz="1800"/>
            </a:lvl4pPr>
            <a:lvl5pPr marL="2011328" algn="l" rtl="0">
              <a:defRPr sz="1800"/>
            </a:lvl5pPr>
            <a:lvl6pPr marL="2011328" algn="l" rtl="0">
              <a:defRPr sz="1800"/>
            </a:lvl6pPr>
            <a:lvl7pPr marL="2011328" algn="l" rtl="0">
              <a:defRPr sz="1800"/>
            </a:lvl7pPr>
            <a:lvl8pPr marL="2011328" algn="l" rtl="0">
              <a:defRPr sz="1800"/>
            </a:lvl8pPr>
            <a:lvl9pPr marL="2011328" algn="l" rtl="0">
              <a:defRPr sz="1800"/>
            </a:lvl9pPr>
          </a:lstStyle>
          <a:p>
            <a:pPr lvl="0" rtl="0"/>
            <a:r>
              <a:rPr lang="uk-UA" dirty="0" smtClean="0"/>
              <a:t>Зразок тексту</a:t>
            </a:r>
          </a:p>
          <a:p>
            <a:pPr lvl="1" rtl="0"/>
            <a:r>
              <a:rPr lang="uk-UA" dirty="0" smtClean="0"/>
              <a:t>Другий рівень</a:t>
            </a:r>
          </a:p>
          <a:p>
            <a:pPr lvl="2" rtl="0"/>
            <a:r>
              <a:rPr lang="uk-UA" dirty="0" smtClean="0"/>
              <a:t>Третій рівень</a:t>
            </a:r>
          </a:p>
          <a:p>
            <a:pPr lvl="3" rtl="0"/>
            <a:r>
              <a:rPr lang="uk-UA" dirty="0" smtClean="0"/>
              <a:t>Четвертий рівень</a:t>
            </a:r>
          </a:p>
          <a:p>
            <a:pPr lvl="4" rtl="0"/>
            <a:r>
              <a:rPr lang="uk-UA" dirty="0" smtClean="0"/>
              <a:t>П’ятий рівень</a:t>
            </a:r>
            <a:endParaRPr lang="uk-UA" dirty="0"/>
          </a:p>
        </p:txBody>
      </p:sp>
      <p:sp>
        <p:nvSpPr>
          <p:cNvPr id="4" name="Місце для вмісту 3"/>
          <p:cNvSpPr>
            <a:spLocks noGrp="1"/>
          </p:cNvSpPr>
          <p:nvPr>
            <p:ph sz="half" idx="2" hasCustomPrompt="1"/>
          </p:nvPr>
        </p:nvSpPr>
        <p:spPr>
          <a:xfrm>
            <a:off x="6297559" y="1701800"/>
            <a:ext cx="4977104" cy="4470400"/>
          </a:xfrm>
        </p:spPr>
        <p:txBody>
          <a:bodyPr rtlCol="0">
            <a:normAutofit/>
          </a:bodyPr>
          <a:lstStyle>
            <a:lvl1pPr algn="l" rtl="0">
              <a:defRPr sz="2400"/>
            </a:lvl1pPr>
            <a:lvl2pPr algn="l" rtl="0">
              <a:defRPr sz="2000"/>
            </a:lvl2pPr>
            <a:lvl3pPr algn="l" rtl="0">
              <a:defRPr sz="1800"/>
            </a:lvl3pPr>
            <a:lvl4pPr algn="l" rtl="0">
              <a:defRPr sz="1800"/>
            </a:lvl4pPr>
            <a:lvl5pPr marL="2011328" algn="l" rtl="0">
              <a:defRPr sz="1800"/>
            </a:lvl5pPr>
            <a:lvl6pPr marL="2011328" algn="l" rtl="0">
              <a:defRPr sz="1800"/>
            </a:lvl6pPr>
            <a:lvl7pPr marL="2011328" algn="l" rtl="0">
              <a:defRPr sz="1800"/>
            </a:lvl7pPr>
            <a:lvl8pPr marL="2011328" algn="l" rtl="0">
              <a:defRPr sz="1800"/>
            </a:lvl8pPr>
            <a:lvl9pPr marL="2011328" algn="l" rtl="0">
              <a:defRPr sz="1800"/>
            </a:lvl9pPr>
          </a:lstStyle>
          <a:p>
            <a:pPr lvl="0" rtl="0"/>
            <a:r>
              <a:rPr lang="uk-UA" dirty="0" smtClean="0"/>
              <a:t>Зразок тексту</a:t>
            </a:r>
          </a:p>
          <a:p>
            <a:pPr lvl="1" rtl="0"/>
            <a:r>
              <a:rPr lang="uk-UA" dirty="0" smtClean="0"/>
              <a:t>Другий рівень</a:t>
            </a:r>
          </a:p>
          <a:p>
            <a:pPr lvl="2" rtl="0"/>
            <a:r>
              <a:rPr lang="uk-UA" dirty="0" smtClean="0"/>
              <a:t>Третій рівень</a:t>
            </a:r>
          </a:p>
          <a:p>
            <a:pPr lvl="3" rtl="0"/>
            <a:r>
              <a:rPr lang="uk-UA" dirty="0" smtClean="0"/>
              <a:t>Четвертий рівень</a:t>
            </a:r>
          </a:p>
          <a:p>
            <a:pPr lvl="4" rtl="0"/>
            <a:r>
              <a:rPr lang="uk-UA" dirty="0" smtClean="0"/>
              <a:t>П’ятий рівень</a:t>
            </a:r>
            <a:endParaRPr lang="uk-UA" dirty="0"/>
          </a:p>
        </p:txBody>
      </p:sp>
      <p:sp>
        <p:nvSpPr>
          <p:cNvPr id="5" name="Місце для дати 4"/>
          <p:cNvSpPr>
            <a:spLocks noGrp="1"/>
          </p:cNvSpPr>
          <p:nvPr>
            <p:ph type="dt" sz="half" idx="10"/>
          </p:nvPr>
        </p:nvSpPr>
        <p:spPr/>
        <p:txBody>
          <a:bodyPr rtlCol="0"/>
          <a:lstStyle>
            <a:lvl1pPr>
              <a:defRPr/>
            </a:lvl1pPr>
          </a:lstStyle>
          <a:p>
            <a:fld id="{22D4A0A0-62E8-4EA0-BAD8-730D57F18056}" type="datetime1">
              <a:rPr lang="uk-UA" smtClean="0"/>
              <a:pPr/>
              <a:t>11.05.2022</a:t>
            </a:fld>
            <a:endParaRPr lang="uk-UA" dirty="0"/>
          </a:p>
        </p:txBody>
      </p:sp>
      <p:sp>
        <p:nvSpPr>
          <p:cNvPr id="6" name="Місце для нижнього колонтитула 5"/>
          <p:cNvSpPr>
            <a:spLocks noGrp="1"/>
          </p:cNvSpPr>
          <p:nvPr>
            <p:ph type="ftr" sz="quarter" idx="11"/>
          </p:nvPr>
        </p:nvSpPr>
        <p:spPr/>
        <p:txBody>
          <a:bodyPr rtlCol="0"/>
          <a:lstStyle/>
          <a:p>
            <a:pPr rtl="0"/>
            <a:endParaRPr lang="uk-UA" dirty="0"/>
          </a:p>
        </p:txBody>
      </p:sp>
      <p:sp>
        <p:nvSpPr>
          <p:cNvPr id="7" name="Місце для номера слайда 6"/>
          <p:cNvSpPr>
            <a:spLocks noGrp="1"/>
          </p:cNvSpPr>
          <p:nvPr>
            <p:ph type="sldNum" sz="quarter" idx="12"/>
          </p:nvPr>
        </p:nvSpPr>
        <p:spPr/>
        <p:txBody>
          <a:bodyPr rtlCol="0"/>
          <a:lstStyle/>
          <a:p>
            <a:pPr rtl="0"/>
            <a:fld id="{EB37DED6-D4C7-42EE-AB49-D2E39E64FDE4}" type="slidenum">
              <a:rPr lang="uk-UA" smtClean="0"/>
              <a:pPr rtl="0"/>
              <a:t>‹№›</a:t>
            </a:fld>
            <a:endParaRPr lang="uk-UA" dirty="0"/>
          </a:p>
        </p:txBody>
      </p:sp>
    </p:spTree>
    <p:extLst>
      <p:ext uri="{BB962C8B-B14F-4D97-AF65-F5344CB8AC3E}">
        <p14:creationId xmlns:p14="http://schemas.microsoft.com/office/powerpoint/2010/main" val="34893391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Порівняння">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rtlCol="0"/>
          <a:lstStyle>
            <a:lvl1pPr algn="l" rtl="0">
              <a:defRPr/>
            </a:lvl1pPr>
          </a:lstStyle>
          <a:p>
            <a:pPr rtl="0"/>
            <a:r>
              <a:rPr lang="uk-UA" smtClean="0"/>
              <a:t>Зразок заголовка</a:t>
            </a:r>
            <a:endParaRPr lang="uk-UA" dirty="0"/>
          </a:p>
        </p:txBody>
      </p:sp>
      <p:sp>
        <p:nvSpPr>
          <p:cNvPr id="3" name="Місце для тексту 2"/>
          <p:cNvSpPr>
            <a:spLocks noGrp="1"/>
          </p:cNvSpPr>
          <p:nvPr>
            <p:ph type="body" idx="1" hasCustomPrompt="1"/>
          </p:nvPr>
        </p:nvSpPr>
        <p:spPr>
          <a:xfrm>
            <a:off x="1121372" y="1608836"/>
            <a:ext cx="4973041" cy="512064"/>
          </a:xfrm>
        </p:spPr>
        <p:txBody>
          <a:bodyPr rtlCol="0" anchor="b">
            <a:noAutofit/>
          </a:bodyPr>
          <a:lstStyle>
            <a:lvl1pPr marL="0" indent="0" algn="l" rtl="0">
              <a:spcBef>
                <a:spcPts val="0"/>
              </a:spcBef>
              <a:buNone/>
              <a:defRPr sz="2400" b="1"/>
            </a:lvl1pPr>
            <a:lvl2pPr marL="609493" indent="0" algn="l" rtl="0">
              <a:buNone/>
              <a:defRPr sz="2700" b="1"/>
            </a:lvl2pPr>
            <a:lvl3pPr marL="1218987" indent="0" algn="l" rtl="0">
              <a:buNone/>
              <a:defRPr sz="2400" b="1"/>
            </a:lvl3pPr>
            <a:lvl4pPr marL="1828480" indent="0" algn="l" rtl="0">
              <a:buNone/>
              <a:defRPr sz="2100" b="1"/>
            </a:lvl4pPr>
            <a:lvl5pPr marL="2437973" indent="0" algn="l" rtl="0">
              <a:buNone/>
              <a:defRPr sz="2100" b="1"/>
            </a:lvl5pPr>
            <a:lvl6pPr marL="3047467" indent="0" algn="l" rtl="0">
              <a:buNone/>
              <a:defRPr sz="2100" b="1"/>
            </a:lvl6pPr>
            <a:lvl7pPr marL="3656960" indent="0" algn="l" rtl="0">
              <a:buNone/>
              <a:defRPr sz="2100" b="1"/>
            </a:lvl7pPr>
            <a:lvl8pPr marL="4266453" indent="0" algn="l" rtl="0">
              <a:buNone/>
              <a:defRPr sz="2100" b="1"/>
            </a:lvl8pPr>
            <a:lvl9pPr marL="4875947" indent="0" algn="l" rtl="0">
              <a:buNone/>
              <a:defRPr sz="2100" b="1"/>
            </a:lvl9pPr>
          </a:lstStyle>
          <a:p>
            <a:pPr lvl="0" rtl="0"/>
            <a:r>
              <a:rPr lang="uk-UA" dirty="0" smtClean="0"/>
              <a:t>Зразок тексту</a:t>
            </a:r>
            <a:endParaRPr lang="uk-UA" dirty="0"/>
          </a:p>
        </p:txBody>
      </p:sp>
      <p:sp>
        <p:nvSpPr>
          <p:cNvPr id="4" name="Місце для вмісту 3"/>
          <p:cNvSpPr>
            <a:spLocks noGrp="1"/>
          </p:cNvSpPr>
          <p:nvPr>
            <p:ph sz="half" idx="2" hasCustomPrompt="1"/>
          </p:nvPr>
        </p:nvSpPr>
        <p:spPr>
          <a:xfrm>
            <a:off x="1117309" y="2209800"/>
            <a:ext cx="4977104" cy="3962400"/>
          </a:xfrm>
        </p:spPr>
        <p:txBody>
          <a:bodyPr rtlCol="0">
            <a:normAutofit/>
          </a:bodyPr>
          <a:lstStyle>
            <a:lvl1pPr algn="l" rtl="0">
              <a:defRPr sz="2000"/>
            </a:lvl1pPr>
            <a:lvl2pPr algn="l" rtl="0">
              <a:defRPr sz="1800"/>
            </a:lvl2pPr>
            <a:lvl3pPr algn="l" rtl="0">
              <a:defRPr sz="1800"/>
            </a:lvl3pPr>
            <a:lvl4pPr algn="l" rtl="0">
              <a:defRPr sz="1800"/>
            </a:lvl4pPr>
            <a:lvl5pPr marL="2011328" algn="l" rtl="0">
              <a:defRPr sz="1800"/>
            </a:lvl5pPr>
            <a:lvl6pPr marL="2011328" algn="l" rtl="0">
              <a:defRPr sz="1800"/>
            </a:lvl6pPr>
            <a:lvl7pPr marL="2011328" algn="l" rtl="0">
              <a:defRPr sz="1800"/>
            </a:lvl7pPr>
            <a:lvl8pPr marL="2011328" algn="l" rtl="0">
              <a:defRPr sz="1800"/>
            </a:lvl8pPr>
            <a:lvl9pPr marL="2011328" algn="l" rtl="0">
              <a:defRPr sz="1800"/>
            </a:lvl9pPr>
          </a:lstStyle>
          <a:p>
            <a:pPr lvl="0" rtl="0"/>
            <a:r>
              <a:rPr lang="uk-UA" dirty="0" smtClean="0"/>
              <a:t>Зразок тексту</a:t>
            </a:r>
          </a:p>
          <a:p>
            <a:pPr lvl="1" rtl="0"/>
            <a:r>
              <a:rPr lang="uk-UA" dirty="0" smtClean="0"/>
              <a:t>Другий рівень</a:t>
            </a:r>
          </a:p>
          <a:p>
            <a:pPr lvl="2" rtl="0"/>
            <a:r>
              <a:rPr lang="uk-UA" dirty="0" smtClean="0"/>
              <a:t>Третій рівень</a:t>
            </a:r>
          </a:p>
          <a:p>
            <a:pPr lvl="3" rtl="0"/>
            <a:r>
              <a:rPr lang="uk-UA" dirty="0" smtClean="0"/>
              <a:t>Четвертий рівень</a:t>
            </a:r>
          </a:p>
          <a:p>
            <a:pPr lvl="4" rtl="0"/>
            <a:r>
              <a:rPr lang="uk-UA" dirty="0" smtClean="0"/>
              <a:t>П’ятий рівень</a:t>
            </a:r>
            <a:endParaRPr lang="uk-UA" dirty="0"/>
          </a:p>
        </p:txBody>
      </p:sp>
      <p:sp>
        <p:nvSpPr>
          <p:cNvPr id="5" name="Місце для тексту 4"/>
          <p:cNvSpPr>
            <a:spLocks noGrp="1"/>
          </p:cNvSpPr>
          <p:nvPr>
            <p:ph type="body" sz="quarter" idx="3" hasCustomPrompt="1"/>
          </p:nvPr>
        </p:nvSpPr>
        <p:spPr>
          <a:xfrm>
            <a:off x="6301622" y="1608836"/>
            <a:ext cx="4973041" cy="512064"/>
          </a:xfrm>
        </p:spPr>
        <p:txBody>
          <a:bodyPr rtlCol="0" anchor="b">
            <a:noAutofit/>
          </a:bodyPr>
          <a:lstStyle>
            <a:lvl1pPr marL="0" indent="0" algn="l" rtl="0">
              <a:spcBef>
                <a:spcPts val="0"/>
              </a:spcBef>
              <a:buNone/>
              <a:defRPr sz="2400" b="1"/>
            </a:lvl1pPr>
            <a:lvl2pPr marL="609493" indent="0" algn="l" rtl="0">
              <a:buNone/>
              <a:defRPr sz="2700" b="1"/>
            </a:lvl2pPr>
            <a:lvl3pPr marL="1218987" indent="0" algn="l" rtl="0">
              <a:buNone/>
              <a:defRPr sz="2400" b="1"/>
            </a:lvl3pPr>
            <a:lvl4pPr marL="1828480" indent="0" algn="l" rtl="0">
              <a:buNone/>
              <a:defRPr sz="2100" b="1"/>
            </a:lvl4pPr>
            <a:lvl5pPr marL="2437973" indent="0" algn="l" rtl="0">
              <a:buNone/>
              <a:defRPr sz="2100" b="1"/>
            </a:lvl5pPr>
            <a:lvl6pPr marL="3047467" indent="0" algn="l" rtl="0">
              <a:buNone/>
              <a:defRPr sz="2100" b="1"/>
            </a:lvl6pPr>
            <a:lvl7pPr marL="3656960" indent="0" algn="l" rtl="0">
              <a:buNone/>
              <a:defRPr sz="2100" b="1"/>
            </a:lvl7pPr>
            <a:lvl8pPr marL="4266453" indent="0" algn="l" rtl="0">
              <a:buNone/>
              <a:defRPr sz="2100" b="1"/>
            </a:lvl8pPr>
            <a:lvl9pPr marL="4875947" indent="0" algn="l" rtl="0">
              <a:buNone/>
              <a:defRPr sz="2100" b="1"/>
            </a:lvl9pPr>
          </a:lstStyle>
          <a:p>
            <a:pPr lvl="0" rtl="0"/>
            <a:r>
              <a:rPr lang="uk-UA" dirty="0" smtClean="0"/>
              <a:t>Зразок тексту</a:t>
            </a:r>
            <a:endParaRPr lang="uk-UA" dirty="0"/>
          </a:p>
        </p:txBody>
      </p:sp>
      <p:sp>
        <p:nvSpPr>
          <p:cNvPr id="6" name="Місце для вмісту 5"/>
          <p:cNvSpPr>
            <a:spLocks noGrp="1"/>
          </p:cNvSpPr>
          <p:nvPr>
            <p:ph sz="quarter" idx="4" hasCustomPrompt="1"/>
          </p:nvPr>
        </p:nvSpPr>
        <p:spPr>
          <a:xfrm>
            <a:off x="6297559" y="2209800"/>
            <a:ext cx="4977104" cy="3962400"/>
          </a:xfrm>
        </p:spPr>
        <p:txBody>
          <a:bodyPr rtlCol="0">
            <a:normAutofit/>
          </a:bodyPr>
          <a:lstStyle>
            <a:lvl1pPr algn="l" rtl="0">
              <a:defRPr sz="2000"/>
            </a:lvl1pPr>
            <a:lvl2pPr algn="l" rtl="0">
              <a:defRPr sz="1800"/>
            </a:lvl2pPr>
            <a:lvl3pPr algn="l" rtl="0">
              <a:defRPr sz="1800"/>
            </a:lvl3pPr>
            <a:lvl4pPr algn="l" rtl="0">
              <a:defRPr sz="1800"/>
            </a:lvl4pPr>
            <a:lvl5pPr marL="2011328" algn="l" rtl="0">
              <a:defRPr sz="1800"/>
            </a:lvl5pPr>
            <a:lvl6pPr marL="2011328" algn="l" rtl="0">
              <a:defRPr sz="1800"/>
            </a:lvl6pPr>
            <a:lvl7pPr marL="2011328" algn="l" rtl="0">
              <a:defRPr sz="1800"/>
            </a:lvl7pPr>
            <a:lvl8pPr marL="2011328" algn="l" rtl="0">
              <a:defRPr sz="1800"/>
            </a:lvl8pPr>
            <a:lvl9pPr marL="2011328" algn="l" rtl="0">
              <a:defRPr sz="1800"/>
            </a:lvl9pPr>
          </a:lstStyle>
          <a:p>
            <a:pPr lvl="0" rtl="0"/>
            <a:r>
              <a:rPr lang="uk-UA" dirty="0" smtClean="0"/>
              <a:t>Зразок тексту</a:t>
            </a:r>
          </a:p>
          <a:p>
            <a:pPr lvl="1" rtl="0"/>
            <a:r>
              <a:rPr lang="uk-UA" dirty="0" smtClean="0"/>
              <a:t>Другий рівень</a:t>
            </a:r>
          </a:p>
          <a:p>
            <a:pPr lvl="2" rtl="0"/>
            <a:r>
              <a:rPr lang="uk-UA" dirty="0" smtClean="0"/>
              <a:t>Третій рівень</a:t>
            </a:r>
          </a:p>
          <a:p>
            <a:pPr lvl="3" rtl="0"/>
            <a:r>
              <a:rPr lang="uk-UA" dirty="0" smtClean="0"/>
              <a:t>Четвертий рівень</a:t>
            </a:r>
          </a:p>
          <a:p>
            <a:pPr lvl="4" rtl="0"/>
            <a:r>
              <a:rPr lang="uk-UA" dirty="0" smtClean="0"/>
              <a:t>П’ятий рівень</a:t>
            </a:r>
            <a:endParaRPr lang="uk-UA" dirty="0"/>
          </a:p>
        </p:txBody>
      </p:sp>
      <p:sp>
        <p:nvSpPr>
          <p:cNvPr id="7" name="Місце для дати 6"/>
          <p:cNvSpPr>
            <a:spLocks noGrp="1"/>
          </p:cNvSpPr>
          <p:nvPr>
            <p:ph type="dt" sz="half" idx="10"/>
          </p:nvPr>
        </p:nvSpPr>
        <p:spPr/>
        <p:txBody>
          <a:bodyPr rtlCol="0"/>
          <a:lstStyle>
            <a:lvl1pPr>
              <a:defRPr/>
            </a:lvl1pPr>
          </a:lstStyle>
          <a:p>
            <a:fld id="{641880EC-3B56-4F7B-944F-3DD238BB6F6B}" type="datetime1">
              <a:rPr lang="uk-UA" smtClean="0"/>
              <a:pPr/>
              <a:t>11.05.2022</a:t>
            </a:fld>
            <a:endParaRPr lang="uk-UA" dirty="0"/>
          </a:p>
        </p:txBody>
      </p:sp>
      <p:sp>
        <p:nvSpPr>
          <p:cNvPr id="8" name="Місце для нижнього колонтитула 7"/>
          <p:cNvSpPr>
            <a:spLocks noGrp="1"/>
          </p:cNvSpPr>
          <p:nvPr>
            <p:ph type="ftr" sz="quarter" idx="11"/>
          </p:nvPr>
        </p:nvSpPr>
        <p:spPr/>
        <p:txBody>
          <a:bodyPr rtlCol="0"/>
          <a:lstStyle/>
          <a:p>
            <a:pPr rtl="0"/>
            <a:endParaRPr lang="uk-UA" dirty="0"/>
          </a:p>
        </p:txBody>
      </p:sp>
      <p:sp>
        <p:nvSpPr>
          <p:cNvPr id="9" name="Місце для номера слайда 8"/>
          <p:cNvSpPr>
            <a:spLocks noGrp="1"/>
          </p:cNvSpPr>
          <p:nvPr>
            <p:ph type="sldNum" sz="quarter" idx="12"/>
          </p:nvPr>
        </p:nvSpPr>
        <p:spPr/>
        <p:txBody>
          <a:bodyPr rtlCol="0"/>
          <a:lstStyle/>
          <a:p>
            <a:pPr rtl="0"/>
            <a:fld id="{EB37DED6-D4C7-42EE-AB49-D2E39E64FDE4}" type="slidenum">
              <a:rPr lang="uk-UA" smtClean="0"/>
              <a:pPr rtl="0"/>
              <a:t>‹№›</a:t>
            </a:fld>
            <a:endParaRPr lang="uk-UA" dirty="0"/>
          </a:p>
        </p:txBody>
      </p:sp>
    </p:spTree>
    <p:extLst>
      <p:ext uri="{BB962C8B-B14F-4D97-AF65-F5344CB8AC3E}">
        <p14:creationId xmlns:p14="http://schemas.microsoft.com/office/powerpoint/2010/main" val="3552830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Лише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rtlCol="0"/>
          <a:lstStyle/>
          <a:p>
            <a:pPr rtl="0"/>
            <a:r>
              <a:rPr lang="uk-UA" smtClean="0"/>
              <a:t>Зразок заголовка</a:t>
            </a:r>
            <a:endParaRPr lang="uk-UA" dirty="0"/>
          </a:p>
        </p:txBody>
      </p:sp>
      <p:sp>
        <p:nvSpPr>
          <p:cNvPr id="3" name="Місце для дати 2"/>
          <p:cNvSpPr>
            <a:spLocks noGrp="1"/>
          </p:cNvSpPr>
          <p:nvPr>
            <p:ph type="dt" sz="half" idx="10"/>
          </p:nvPr>
        </p:nvSpPr>
        <p:spPr/>
        <p:txBody>
          <a:bodyPr rtlCol="0"/>
          <a:lstStyle>
            <a:lvl1pPr>
              <a:defRPr/>
            </a:lvl1pPr>
          </a:lstStyle>
          <a:p>
            <a:fld id="{85BF207E-0BA8-4F96-87A2-5F214883706D}" type="datetime1">
              <a:rPr lang="uk-UA" smtClean="0"/>
              <a:pPr/>
              <a:t>11.05.2022</a:t>
            </a:fld>
            <a:endParaRPr lang="uk-UA" dirty="0"/>
          </a:p>
        </p:txBody>
      </p:sp>
      <p:sp>
        <p:nvSpPr>
          <p:cNvPr id="4" name="Місце для нижнього колонтитула 3"/>
          <p:cNvSpPr>
            <a:spLocks noGrp="1"/>
          </p:cNvSpPr>
          <p:nvPr>
            <p:ph type="ftr" sz="quarter" idx="11"/>
          </p:nvPr>
        </p:nvSpPr>
        <p:spPr/>
        <p:txBody>
          <a:bodyPr rtlCol="0"/>
          <a:lstStyle/>
          <a:p>
            <a:pPr rtl="0"/>
            <a:endParaRPr lang="uk-UA" dirty="0"/>
          </a:p>
        </p:txBody>
      </p:sp>
      <p:sp>
        <p:nvSpPr>
          <p:cNvPr id="5" name="Місце для номера слайда 4"/>
          <p:cNvSpPr>
            <a:spLocks noGrp="1"/>
          </p:cNvSpPr>
          <p:nvPr>
            <p:ph type="sldNum" sz="quarter" idx="12"/>
          </p:nvPr>
        </p:nvSpPr>
        <p:spPr/>
        <p:txBody>
          <a:bodyPr rtlCol="0"/>
          <a:lstStyle/>
          <a:p>
            <a:pPr rtl="0"/>
            <a:fld id="{EB37DED6-D4C7-42EE-AB49-D2E39E64FDE4}" type="slidenum">
              <a:rPr lang="uk-UA" smtClean="0"/>
              <a:pPr rtl="0"/>
              <a:t>‹№›</a:t>
            </a:fld>
            <a:endParaRPr lang="uk-UA" dirty="0"/>
          </a:p>
        </p:txBody>
      </p:sp>
    </p:spTree>
    <p:extLst>
      <p:ext uri="{BB962C8B-B14F-4D97-AF65-F5344CB8AC3E}">
        <p14:creationId xmlns:p14="http://schemas.microsoft.com/office/powerpoint/2010/main" val="35167638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
    <p:spTree>
      <p:nvGrpSpPr>
        <p:cNvPr id="1" name=""/>
        <p:cNvGrpSpPr/>
        <p:nvPr/>
      </p:nvGrpSpPr>
      <p:grpSpPr>
        <a:xfrm>
          <a:off x="0" y="0"/>
          <a:ext cx="0" cy="0"/>
          <a:chOff x="0" y="0"/>
          <a:chExt cx="0" cy="0"/>
        </a:xfrm>
      </p:grpSpPr>
      <p:sp>
        <p:nvSpPr>
          <p:cNvPr id="2" name="Місце для дати 1"/>
          <p:cNvSpPr>
            <a:spLocks noGrp="1"/>
          </p:cNvSpPr>
          <p:nvPr>
            <p:ph type="dt" sz="half" idx="10"/>
          </p:nvPr>
        </p:nvSpPr>
        <p:spPr/>
        <p:txBody>
          <a:bodyPr rtlCol="0"/>
          <a:lstStyle>
            <a:lvl1pPr>
              <a:defRPr/>
            </a:lvl1pPr>
          </a:lstStyle>
          <a:p>
            <a:fld id="{EC9548D2-A4FE-43AC-81F3-536F985ADC82}" type="datetime1">
              <a:rPr lang="uk-UA" smtClean="0"/>
              <a:pPr/>
              <a:t>11.05.2022</a:t>
            </a:fld>
            <a:endParaRPr lang="uk-UA" dirty="0"/>
          </a:p>
        </p:txBody>
      </p:sp>
      <p:sp>
        <p:nvSpPr>
          <p:cNvPr id="3" name="Місце для нижнього колонтитула 2"/>
          <p:cNvSpPr>
            <a:spLocks noGrp="1"/>
          </p:cNvSpPr>
          <p:nvPr>
            <p:ph type="ftr" sz="quarter" idx="11"/>
          </p:nvPr>
        </p:nvSpPr>
        <p:spPr/>
        <p:txBody>
          <a:bodyPr rtlCol="0"/>
          <a:lstStyle/>
          <a:p>
            <a:pPr rtl="0"/>
            <a:endParaRPr lang="uk-UA" dirty="0"/>
          </a:p>
        </p:txBody>
      </p:sp>
      <p:sp>
        <p:nvSpPr>
          <p:cNvPr id="4" name="Місце для номера слайда 3"/>
          <p:cNvSpPr>
            <a:spLocks noGrp="1"/>
          </p:cNvSpPr>
          <p:nvPr>
            <p:ph type="sldNum" sz="quarter" idx="12"/>
          </p:nvPr>
        </p:nvSpPr>
        <p:spPr/>
        <p:txBody>
          <a:bodyPr rtlCol="0"/>
          <a:lstStyle/>
          <a:p>
            <a:pPr rtl="0"/>
            <a:fld id="{EB37DED6-D4C7-42EE-AB49-D2E39E64FDE4}" type="slidenum">
              <a:rPr lang="uk-UA" smtClean="0"/>
              <a:pPr rtl="0"/>
              <a:t>‹№›</a:t>
            </a:fld>
            <a:endParaRPr lang="uk-UA" dirty="0"/>
          </a:p>
        </p:txBody>
      </p:sp>
    </p:spTree>
    <p:extLst>
      <p:ext uri="{BB962C8B-B14F-4D97-AF65-F5344CB8AC3E}">
        <p14:creationId xmlns:p14="http://schemas.microsoft.com/office/powerpoint/2010/main" val="206873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Вміст із підписом">
    <p:spTree>
      <p:nvGrpSpPr>
        <p:cNvPr id="1" name=""/>
        <p:cNvGrpSpPr/>
        <p:nvPr/>
      </p:nvGrpSpPr>
      <p:grpSpPr>
        <a:xfrm>
          <a:off x="0" y="0"/>
          <a:ext cx="0" cy="0"/>
          <a:chOff x="0" y="0"/>
          <a:chExt cx="0" cy="0"/>
        </a:xfrm>
      </p:grpSpPr>
      <p:sp>
        <p:nvSpPr>
          <p:cNvPr id="8" name="Прямокутник 7"/>
          <p:cNvSpPr/>
          <p:nvPr/>
        </p:nvSpPr>
        <p:spPr>
          <a:xfrm>
            <a:off x="3961368" y="0"/>
            <a:ext cx="7922736" cy="6858000"/>
          </a:xfrm>
          <a:prstGeom prst="rect">
            <a:avLst/>
          </a:prstGeom>
          <a:gradFill flip="none" rotWithShape="1">
            <a:gsLst>
              <a:gs pos="0">
                <a:schemeClr val="bg1">
                  <a:alpha val="0"/>
                </a:schemeClr>
              </a:gs>
              <a:gs pos="100000">
                <a:schemeClr val="bg1">
                  <a:alpha val="55000"/>
                </a:schemeClr>
              </a:gs>
            </a:gsLst>
            <a:lin ang="7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rtl="0"/>
            <a:endParaRPr lang="uk-UA" dirty="0"/>
          </a:p>
        </p:txBody>
      </p:sp>
      <p:sp>
        <p:nvSpPr>
          <p:cNvPr id="2" name="Заголовок 1"/>
          <p:cNvSpPr>
            <a:spLocks noGrp="1"/>
          </p:cNvSpPr>
          <p:nvPr>
            <p:ph type="title"/>
          </p:nvPr>
        </p:nvSpPr>
        <p:spPr>
          <a:xfrm>
            <a:off x="304721" y="1701800"/>
            <a:ext cx="3351927" cy="2844800"/>
          </a:xfrm>
        </p:spPr>
        <p:txBody>
          <a:bodyPr rtlCol="0" anchor="b">
            <a:normAutofit/>
          </a:bodyPr>
          <a:lstStyle>
            <a:lvl1pPr algn="l" rtl="0">
              <a:defRPr sz="2000" b="1"/>
            </a:lvl1pPr>
          </a:lstStyle>
          <a:p>
            <a:pPr rtl="0"/>
            <a:r>
              <a:rPr lang="uk-UA" smtClean="0"/>
              <a:t>Зразок заголовка</a:t>
            </a:r>
            <a:endParaRPr lang="uk-UA" dirty="0"/>
          </a:p>
        </p:txBody>
      </p:sp>
      <p:sp>
        <p:nvSpPr>
          <p:cNvPr id="3" name="Місце для вмісту 2"/>
          <p:cNvSpPr>
            <a:spLocks noGrp="1"/>
          </p:cNvSpPr>
          <p:nvPr>
            <p:ph idx="1" hasCustomPrompt="1"/>
          </p:nvPr>
        </p:nvSpPr>
        <p:spPr>
          <a:xfrm>
            <a:off x="4469236" y="482600"/>
            <a:ext cx="6805427" cy="5892800"/>
          </a:xfrm>
        </p:spPr>
        <p:txBody>
          <a:bodyPr rtlCol="0">
            <a:normAutofit/>
          </a:bodyPr>
          <a:lstStyle>
            <a:lvl1pPr algn="l" rtl="0">
              <a:defRPr sz="2400"/>
            </a:lvl1pPr>
            <a:lvl2pPr algn="l" rtl="0">
              <a:defRPr sz="2000"/>
            </a:lvl2pPr>
            <a:lvl3pPr algn="l" rtl="0">
              <a:defRPr sz="1800"/>
            </a:lvl3pPr>
            <a:lvl4pPr algn="l" rtl="0">
              <a:defRPr sz="1800"/>
            </a:lvl4pPr>
            <a:lvl5pPr algn="l" rtl="0">
              <a:defRPr sz="1800"/>
            </a:lvl5pPr>
            <a:lvl6pPr algn="l" rtl="0">
              <a:defRPr sz="1800"/>
            </a:lvl6pPr>
            <a:lvl7pPr algn="l" rtl="0">
              <a:defRPr sz="1800"/>
            </a:lvl7pPr>
            <a:lvl8pPr algn="l" rtl="0">
              <a:defRPr sz="1800"/>
            </a:lvl8pPr>
            <a:lvl9pPr algn="l" rtl="0">
              <a:defRPr sz="1800"/>
            </a:lvl9pPr>
          </a:lstStyle>
          <a:p>
            <a:pPr lvl="0" rtl="0"/>
            <a:r>
              <a:rPr lang="uk-UA" dirty="0" smtClean="0"/>
              <a:t>Зразок тексту</a:t>
            </a:r>
          </a:p>
          <a:p>
            <a:pPr lvl="1" rtl="0"/>
            <a:r>
              <a:rPr lang="uk-UA" dirty="0" smtClean="0"/>
              <a:t>Другий рівень</a:t>
            </a:r>
          </a:p>
          <a:p>
            <a:pPr lvl="2" rtl="0"/>
            <a:r>
              <a:rPr lang="uk-UA" dirty="0" smtClean="0"/>
              <a:t>Третій рівень</a:t>
            </a:r>
          </a:p>
          <a:p>
            <a:pPr lvl="3" rtl="0"/>
            <a:r>
              <a:rPr lang="uk-UA" dirty="0" smtClean="0"/>
              <a:t>Четвертий рівень</a:t>
            </a:r>
          </a:p>
          <a:p>
            <a:pPr lvl="4" rtl="0"/>
            <a:r>
              <a:rPr lang="uk-UA" dirty="0" smtClean="0"/>
              <a:t>П’ятий рівень</a:t>
            </a:r>
            <a:endParaRPr lang="uk-UA" dirty="0"/>
          </a:p>
        </p:txBody>
      </p:sp>
      <p:sp>
        <p:nvSpPr>
          <p:cNvPr id="4" name="Місце для тексту 3"/>
          <p:cNvSpPr>
            <a:spLocks noGrp="1"/>
          </p:cNvSpPr>
          <p:nvPr>
            <p:ph type="body" sz="half" idx="2" hasCustomPrompt="1"/>
          </p:nvPr>
        </p:nvSpPr>
        <p:spPr>
          <a:xfrm>
            <a:off x="304721" y="4648200"/>
            <a:ext cx="3351927" cy="1727200"/>
          </a:xfrm>
        </p:spPr>
        <p:txBody>
          <a:bodyPr rtlCol="0">
            <a:normAutofit/>
          </a:bodyPr>
          <a:lstStyle>
            <a:lvl1pPr marL="0" indent="0" algn="l" rtl="0">
              <a:spcBef>
                <a:spcPts val="1200"/>
              </a:spcBef>
              <a:buNone/>
              <a:defRPr sz="1600"/>
            </a:lvl1pPr>
            <a:lvl2pPr marL="609493" indent="0" algn="l" rtl="0">
              <a:buNone/>
              <a:defRPr sz="1600"/>
            </a:lvl2pPr>
            <a:lvl3pPr marL="1218987" indent="0" algn="l" rtl="0">
              <a:buNone/>
              <a:defRPr sz="1300"/>
            </a:lvl3pPr>
            <a:lvl4pPr marL="1828480" indent="0" algn="l" rtl="0">
              <a:buNone/>
              <a:defRPr sz="1200"/>
            </a:lvl4pPr>
            <a:lvl5pPr marL="2437973" indent="0" algn="l" rtl="0">
              <a:buNone/>
              <a:defRPr sz="1200"/>
            </a:lvl5pPr>
            <a:lvl6pPr marL="3047467" indent="0" algn="l" rtl="0">
              <a:buNone/>
              <a:defRPr sz="1200"/>
            </a:lvl6pPr>
            <a:lvl7pPr marL="3656960" indent="0" algn="l" rtl="0">
              <a:buNone/>
              <a:defRPr sz="1200"/>
            </a:lvl7pPr>
            <a:lvl8pPr marL="4266453" indent="0" algn="l" rtl="0">
              <a:buNone/>
              <a:defRPr sz="1200"/>
            </a:lvl8pPr>
            <a:lvl9pPr marL="4875947" indent="0" algn="l" rtl="0">
              <a:buNone/>
              <a:defRPr sz="1200"/>
            </a:lvl9pPr>
          </a:lstStyle>
          <a:p>
            <a:pPr lvl="0" rtl="0"/>
            <a:r>
              <a:rPr lang="uk-UA" dirty="0" smtClean="0"/>
              <a:t>Зразок тексту</a:t>
            </a:r>
            <a:endParaRPr lang="uk-UA" dirty="0"/>
          </a:p>
        </p:txBody>
      </p:sp>
      <p:sp>
        <p:nvSpPr>
          <p:cNvPr id="5" name="Місце для дати 4"/>
          <p:cNvSpPr>
            <a:spLocks noGrp="1"/>
          </p:cNvSpPr>
          <p:nvPr>
            <p:ph type="dt" sz="half" idx="10"/>
          </p:nvPr>
        </p:nvSpPr>
        <p:spPr/>
        <p:txBody>
          <a:bodyPr rtlCol="0"/>
          <a:lstStyle>
            <a:lvl1pPr>
              <a:defRPr/>
            </a:lvl1pPr>
          </a:lstStyle>
          <a:p>
            <a:fld id="{F9DC0A9B-60C8-4A5E-9D0A-FBD7BB7DE959}" type="datetime1">
              <a:rPr lang="uk-UA" smtClean="0"/>
              <a:pPr/>
              <a:t>11.05.2022</a:t>
            </a:fld>
            <a:endParaRPr lang="uk-UA" dirty="0"/>
          </a:p>
        </p:txBody>
      </p:sp>
      <p:sp>
        <p:nvSpPr>
          <p:cNvPr id="6" name="Місце для нижнього колонтитула 5"/>
          <p:cNvSpPr>
            <a:spLocks noGrp="1"/>
          </p:cNvSpPr>
          <p:nvPr>
            <p:ph type="ftr" sz="quarter" idx="11"/>
          </p:nvPr>
        </p:nvSpPr>
        <p:spPr/>
        <p:txBody>
          <a:bodyPr rtlCol="0"/>
          <a:lstStyle/>
          <a:p>
            <a:pPr rtl="0"/>
            <a:endParaRPr lang="uk-UA" dirty="0"/>
          </a:p>
        </p:txBody>
      </p:sp>
      <p:sp>
        <p:nvSpPr>
          <p:cNvPr id="7" name="Місце для номера слайда 6"/>
          <p:cNvSpPr>
            <a:spLocks noGrp="1"/>
          </p:cNvSpPr>
          <p:nvPr>
            <p:ph type="sldNum" sz="quarter" idx="12"/>
          </p:nvPr>
        </p:nvSpPr>
        <p:spPr/>
        <p:txBody>
          <a:bodyPr rtlCol="0"/>
          <a:lstStyle/>
          <a:p>
            <a:pPr rtl="0"/>
            <a:fld id="{2DFBB78A-01B4-41F2-96B0-677A4A282832}" type="slidenum">
              <a:rPr lang="uk-UA" smtClean="0"/>
              <a:pPr rtl="0"/>
              <a:t>‹№›</a:t>
            </a:fld>
            <a:endParaRPr lang="uk-UA" dirty="0"/>
          </a:p>
        </p:txBody>
      </p:sp>
    </p:spTree>
    <p:extLst>
      <p:ext uri="{BB962C8B-B14F-4D97-AF65-F5344CB8AC3E}">
        <p14:creationId xmlns:p14="http://schemas.microsoft.com/office/powerpoint/2010/main" val="19680720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Зображення з підписом">
    <p:spTree>
      <p:nvGrpSpPr>
        <p:cNvPr id="1" name=""/>
        <p:cNvGrpSpPr/>
        <p:nvPr/>
      </p:nvGrpSpPr>
      <p:grpSpPr>
        <a:xfrm>
          <a:off x="0" y="0"/>
          <a:ext cx="0" cy="0"/>
          <a:chOff x="0" y="0"/>
          <a:chExt cx="0" cy="0"/>
        </a:xfrm>
      </p:grpSpPr>
      <p:sp>
        <p:nvSpPr>
          <p:cNvPr id="8" name="Прямокутник 7"/>
          <p:cNvSpPr/>
          <p:nvPr/>
        </p:nvSpPr>
        <p:spPr>
          <a:xfrm>
            <a:off x="2082258" y="0"/>
            <a:ext cx="8024310" cy="6858000"/>
          </a:xfrm>
          <a:prstGeom prst="rect">
            <a:avLst/>
          </a:prstGeom>
          <a:gradFill flip="none" rotWithShape="1">
            <a:gsLst>
              <a:gs pos="0">
                <a:schemeClr val="bg1">
                  <a:alpha val="0"/>
                </a:schemeClr>
              </a:gs>
              <a:gs pos="100000">
                <a:schemeClr val="bg1">
                  <a:alpha val="55000"/>
                </a:schemeClr>
              </a:gs>
            </a:gsLst>
            <a:lin ang="7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rtl="0"/>
            <a:endParaRPr lang="uk-UA" dirty="0"/>
          </a:p>
        </p:txBody>
      </p:sp>
      <p:sp>
        <p:nvSpPr>
          <p:cNvPr id="2" name="Заголовок 1"/>
          <p:cNvSpPr>
            <a:spLocks noGrp="1"/>
          </p:cNvSpPr>
          <p:nvPr>
            <p:ph type="title"/>
          </p:nvPr>
        </p:nvSpPr>
        <p:spPr>
          <a:xfrm>
            <a:off x="2437765" y="4800600"/>
            <a:ext cx="7313295" cy="762000"/>
          </a:xfrm>
        </p:spPr>
        <p:txBody>
          <a:bodyPr rtlCol="0" anchor="b">
            <a:normAutofit/>
          </a:bodyPr>
          <a:lstStyle>
            <a:lvl1pPr algn="l" rtl="0">
              <a:defRPr sz="2000" b="1"/>
            </a:lvl1pPr>
          </a:lstStyle>
          <a:p>
            <a:pPr rtl="0"/>
            <a:r>
              <a:rPr lang="uk-UA" smtClean="0"/>
              <a:t>Зразок заголовка</a:t>
            </a:r>
            <a:endParaRPr lang="uk-UA" dirty="0"/>
          </a:p>
        </p:txBody>
      </p:sp>
      <p:sp>
        <p:nvSpPr>
          <p:cNvPr id="3" name="Місце для зображення 2"/>
          <p:cNvSpPr>
            <a:spLocks noGrp="1"/>
          </p:cNvSpPr>
          <p:nvPr>
            <p:ph type="pic" idx="1"/>
          </p:nvPr>
        </p:nvSpPr>
        <p:spPr>
          <a:xfrm>
            <a:off x="2437765" y="279401"/>
            <a:ext cx="7313295" cy="4448175"/>
          </a:xfrm>
        </p:spPr>
        <p:txBody>
          <a:bodyPr rtlCol="0">
            <a:normAutofit/>
          </a:bodyPr>
          <a:lstStyle>
            <a:lvl1pPr marL="0" indent="0" algn="l" rtl="0">
              <a:buNone/>
              <a:defRPr sz="2800"/>
            </a:lvl1pPr>
            <a:lvl2pPr marL="609493" indent="0" algn="l" rtl="0">
              <a:buNone/>
              <a:defRPr sz="3700"/>
            </a:lvl2pPr>
            <a:lvl3pPr marL="1218987" indent="0" algn="l" rtl="0">
              <a:buNone/>
              <a:defRPr sz="3200"/>
            </a:lvl3pPr>
            <a:lvl4pPr marL="1828480" indent="0" algn="l" rtl="0">
              <a:buNone/>
              <a:defRPr sz="2700"/>
            </a:lvl4pPr>
            <a:lvl5pPr marL="2437973" indent="0" algn="l" rtl="0">
              <a:buNone/>
              <a:defRPr sz="2700"/>
            </a:lvl5pPr>
            <a:lvl6pPr marL="3047467" indent="0" algn="l" rtl="0">
              <a:buNone/>
              <a:defRPr sz="2700"/>
            </a:lvl6pPr>
            <a:lvl7pPr marL="3656960" indent="0" algn="l" rtl="0">
              <a:buNone/>
              <a:defRPr sz="2700"/>
            </a:lvl7pPr>
            <a:lvl8pPr marL="4266453" indent="0" algn="l" rtl="0">
              <a:buNone/>
              <a:defRPr sz="2700"/>
            </a:lvl8pPr>
            <a:lvl9pPr marL="4875947" indent="0" algn="l" rtl="0">
              <a:buNone/>
              <a:defRPr sz="2700"/>
            </a:lvl9pPr>
          </a:lstStyle>
          <a:p>
            <a:pPr rtl="0"/>
            <a:r>
              <a:rPr lang="uk-UA" smtClean="0"/>
              <a:t>Клацніть піктограму, щоб додати зображення</a:t>
            </a:r>
            <a:endParaRPr lang="uk-UA" dirty="0"/>
          </a:p>
        </p:txBody>
      </p:sp>
      <p:sp>
        <p:nvSpPr>
          <p:cNvPr id="4" name="Місце для тексту 3"/>
          <p:cNvSpPr>
            <a:spLocks noGrp="1"/>
          </p:cNvSpPr>
          <p:nvPr>
            <p:ph type="body" sz="half" idx="2" hasCustomPrompt="1"/>
          </p:nvPr>
        </p:nvSpPr>
        <p:spPr>
          <a:xfrm>
            <a:off x="2437765" y="5562600"/>
            <a:ext cx="7313295" cy="812800"/>
          </a:xfrm>
        </p:spPr>
        <p:txBody>
          <a:bodyPr rtlCol="0">
            <a:normAutofit/>
          </a:bodyPr>
          <a:lstStyle>
            <a:lvl1pPr marL="0" indent="0" algn="l" rtl="0">
              <a:spcBef>
                <a:spcPts val="0"/>
              </a:spcBef>
              <a:buNone/>
              <a:defRPr sz="1600"/>
            </a:lvl1pPr>
            <a:lvl2pPr marL="609493" indent="0" algn="l" rtl="0">
              <a:buNone/>
              <a:defRPr sz="1600"/>
            </a:lvl2pPr>
            <a:lvl3pPr marL="1218987" indent="0" algn="l" rtl="0">
              <a:buNone/>
              <a:defRPr sz="1300"/>
            </a:lvl3pPr>
            <a:lvl4pPr marL="1828480" indent="0" algn="l" rtl="0">
              <a:buNone/>
              <a:defRPr sz="1200"/>
            </a:lvl4pPr>
            <a:lvl5pPr marL="2437973" indent="0" algn="l" rtl="0">
              <a:buNone/>
              <a:defRPr sz="1200"/>
            </a:lvl5pPr>
            <a:lvl6pPr marL="3047467" indent="0" algn="l" rtl="0">
              <a:buNone/>
              <a:defRPr sz="1200"/>
            </a:lvl6pPr>
            <a:lvl7pPr marL="3656960" indent="0" algn="l" rtl="0">
              <a:buNone/>
              <a:defRPr sz="1200"/>
            </a:lvl7pPr>
            <a:lvl8pPr marL="4266453" indent="0" algn="l" rtl="0">
              <a:buNone/>
              <a:defRPr sz="1200"/>
            </a:lvl8pPr>
            <a:lvl9pPr marL="4875947" indent="0" algn="l" rtl="0">
              <a:buNone/>
              <a:defRPr sz="1200"/>
            </a:lvl9pPr>
          </a:lstStyle>
          <a:p>
            <a:pPr lvl="0" rtl="0"/>
            <a:r>
              <a:rPr lang="uk-UA" dirty="0" smtClean="0"/>
              <a:t>Зразок тексту</a:t>
            </a:r>
            <a:endParaRPr lang="uk-UA" dirty="0"/>
          </a:p>
        </p:txBody>
      </p:sp>
      <p:sp>
        <p:nvSpPr>
          <p:cNvPr id="5" name="Місце для дати 4"/>
          <p:cNvSpPr>
            <a:spLocks noGrp="1"/>
          </p:cNvSpPr>
          <p:nvPr>
            <p:ph type="dt" sz="half" idx="10"/>
          </p:nvPr>
        </p:nvSpPr>
        <p:spPr/>
        <p:txBody>
          <a:bodyPr rtlCol="0"/>
          <a:lstStyle>
            <a:lvl1pPr>
              <a:defRPr/>
            </a:lvl1pPr>
          </a:lstStyle>
          <a:p>
            <a:fld id="{0752E0F8-7BCB-475D-8C3A-E3BE4ADE0C77}" type="datetime1">
              <a:rPr lang="uk-UA" smtClean="0"/>
              <a:pPr/>
              <a:t>11.05.2022</a:t>
            </a:fld>
            <a:endParaRPr lang="uk-UA" dirty="0"/>
          </a:p>
        </p:txBody>
      </p:sp>
      <p:sp>
        <p:nvSpPr>
          <p:cNvPr id="6" name="Місце для нижнього колонтитула 5"/>
          <p:cNvSpPr>
            <a:spLocks noGrp="1"/>
          </p:cNvSpPr>
          <p:nvPr>
            <p:ph type="ftr" sz="quarter" idx="11"/>
          </p:nvPr>
        </p:nvSpPr>
        <p:spPr/>
        <p:txBody>
          <a:bodyPr rtlCol="0"/>
          <a:lstStyle/>
          <a:p>
            <a:pPr rtl="0"/>
            <a:endParaRPr lang="uk-UA" dirty="0"/>
          </a:p>
        </p:txBody>
      </p:sp>
      <p:sp>
        <p:nvSpPr>
          <p:cNvPr id="7" name="Місце для номера слайда 6"/>
          <p:cNvSpPr>
            <a:spLocks noGrp="1"/>
          </p:cNvSpPr>
          <p:nvPr>
            <p:ph type="sldNum" sz="quarter" idx="12"/>
          </p:nvPr>
        </p:nvSpPr>
        <p:spPr/>
        <p:txBody>
          <a:bodyPr rtlCol="0"/>
          <a:lstStyle/>
          <a:p>
            <a:pPr rtl="0"/>
            <a:fld id="{2DFBB78A-01B4-41F2-96B0-677A4A282832}" type="slidenum">
              <a:rPr lang="uk-UA" smtClean="0"/>
              <a:pPr rtl="0"/>
              <a:t>‹№›</a:t>
            </a:fld>
            <a:endParaRPr lang="uk-UA" dirty="0"/>
          </a:p>
        </p:txBody>
      </p:sp>
    </p:spTree>
    <p:extLst>
      <p:ext uri="{BB962C8B-B14F-4D97-AF65-F5344CB8AC3E}">
        <p14:creationId xmlns:p14="http://schemas.microsoft.com/office/powerpoint/2010/main" val="12213374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і вертикальни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rtlCol="0"/>
          <a:lstStyle/>
          <a:p>
            <a:pPr rtl="0"/>
            <a:r>
              <a:rPr lang="uk-UA" smtClean="0"/>
              <a:t>Зразок заголовка</a:t>
            </a:r>
            <a:endParaRPr lang="uk-UA" dirty="0"/>
          </a:p>
        </p:txBody>
      </p:sp>
      <p:sp>
        <p:nvSpPr>
          <p:cNvPr id="3" name="Місце для вертикального тексту 2"/>
          <p:cNvSpPr>
            <a:spLocks noGrp="1"/>
          </p:cNvSpPr>
          <p:nvPr>
            <p:ph type="body" orient="vert" idx="1" hasCustomPrompt="1"/>
          </p:nvPr>
        </p:nvSpPr>
        <p:spPr/>
        <p:txBody>
          <a:bodyPr vert="eaVert" rtlCol="0"/>
          <a:lstStyle>
            <a:lvl1pPr rtl="0">
              <a:defRPr/>
            </a:lvl1pPr>
          </a:lstStyle>
          <a:p>
            <a:pPr lvl="0" rtl="0"/>
            <a:r>
              <a:rPr lang="uk-UA" dirty="0" smtClean="0"/>
              <a:t>Зразок тексту</a:t>
            </a:r>
          </a:p>
          <a:p>
            <a:pPr lvl="1" rtl="0"/>
            <a:r>
              <a:rPr lang="uk-UA" dirty="0" smtClean="0"/>
              <a:t>Другий рівень</a:t>
            </a:r>
          </a:p>
          <a:p>
            <a:pPr lvl="2" rtl="0"/>
            <a:r>
              <a:rPr lang="uk-UA" dirty="0" smtClean="0"/>
              <a:t>Третій рівень</a:t>
            </a:r>
          </a:p>
          <a:p>
            <a:pPr lvl="3" rtl="0"/>
            <a:r>
              <a:rPr lang="uk-UA" dirty="0" smtClean="0"/>
              <a:t>Четвертий рівень</a:t>
            </a:r>
          </a:p>
          <a:p>
            <a:pPr lvl="4" rtl="0"/>
            <a:r>
              <a:rPr lang="uk-UA" dirty="0" smtClean="0"/>
              <a:t>П’ятий рівень</a:t>
            </a:r>
            <a:endParaRPr lang="uk-UA" dirty="0"/>
          </a:p>
        </p:txBody>
      </p:sp>
      <p:sp>
        <p:nvSpPr>
          <p:cNvPr id="4" name="Місце для дати 3"/>
          <p:cNvSpPr>
            <a:spLocks noGrp="1"/>
          </p:cNvSpPr>
          <p:nvPr>
            <p:ph type="dt" sz="half" idx="10"/>
          </p:nvPr>
        </p:nvSpPr>
        <p:spPr/>
        <p:txBody>
          <a:bodyPr rtlCol="0"/>
          <a:lstStyle>
            <a:lvl1pPr>
              <a:defRPr/>
            </a:lvl1pPr>
          </a:lstStyle>
          <a:p>
            <a:fld id="{E6569EDF-4F3E-44EE-8966-B3A82478C6AC}" type="datetime1">
              <a:rPr lang="uk-UA" smtClean="0"/>
              <a:pPr/>
              <a:t>11.05.2022</a:t>
            </a:fld>
            <a:endParaRPr lang="uk-UA" dirty="0"/>
          </a:p>
        </p:txBody>
      </p:sp>
      <p:sp>
        <p:nvSpPr>
          <p:cNvPr id="5" name="Місце для нижнього колонтитула 4"/>
          <p:cNvSpPr>
            <a:spLocks noGrp="1"/>
          </p:cNvSpPr>
          <p:nvPr>
            <p:ph type="ftr" sz="quarter" idx="11"/>
          </p:nvPr>
        </p:nvSpPr>
        <p:spPr/>
        <p:txBody>
          <a:bodyPr rtlCol="0"/>
          <a:lstStyle/>
          <a:p>
            <a:pPr rtl="0"/>
            <a:endParaRPr lang="uk-UA" dirty="0"/>
          </a:p>
        </p:txBody>
      </p:sp>
      <p:sp>
        <p:nvSpPr>
          <p:cNvPr id="6" name="Місце для номера слайда 5"/>
          <p:cNvSpPr>
            <a:spLocks noGrp="1"/>
          </p:cNvSpPr>
          <p:nvPr>
            <p:ph type="sldNum" sz="quarter" idx="12"/>
          </p:nvPr>
        </p:nvSpPr>
        <p:spPr/>
        <p:txBody>
          <a:bodyPr rtlCol="0"/>
          <a:lstStyle/>
          <a:p>
            <a:pPr rtl="0"/>
            <a:fld id="{591C5AD9-787D-40FA-8A4D-16A055B9AF81}" type="slidenum">
              <a:rPr lang="uk-UA" smtClean="0"/>
              <a:pPr rtl="0"/>
              <a:t>‹№›</a:t>
            </a:fld>
            <a:endParaRPr lang="uk-UA" dirty="0"/>
          </a:p>
        </p:txBody>
      </p:sp>
    </p:spTree>
    <p:extLst>
      <p:ext uri="{BB962C8B-B14F-4D97-AF65-F5344CB8AC3E}">
        <p14:creationId xmlns:p14="http://schemas.microsoft.com/office/powerpoint/2010/main" val="10104347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ий заголовок і текст">
    <p:spTree>
      <p:nvGrpSpPr>
        <p:cNvPr id="1" name=""/>
        <p:cNvGrpSpPr/>
        <p:nvPr/>
      </p:nvGrpSpPr>
      <p:grpSpPr>
        <a:xfrm>
          <a:off x="0" y="0"/>
          <a:ext cx="0" cy="0"/>
          <a:chOff x="0" y="0"/>
          <a:chExt cx="0" cy="0"/>
        </a:xfrm>
      </p:grpSpPr>
      <p:sp>
        <p:nvSpPr>
          <p:cNvPr id="2" name="Вертикальний заголовок 1"/>
          <p:cNvSpPr>
            <a:spLocks noGrp="1"/>
          </p:cNvSpPr>
          <p:nvPr>
            <p:ph type="title" orient="vert"/>
          </p:nvPr>
        </p:nvSpPr>
        <p:spPr>
          <a:xfrm>
            <a:off x="9852633" y="274638"/>
            <a:ext cx="1422030" cy="5897561"/>
          </a:xfrm>
        </p:spPr>
        <p:txBody>
          <a:bodyPr vert="eaVert" rtlCol="0"/>
          <a:lstStyle/>
          <a:p>
            <a:pPr rtl="0"/>
            <a:r>
              <a:rPr lang="uk-UA" smtClean="0"/>
              <a:t>Зразок заголовка</a:t>
            </a:r>
            <a:endParaRPr lang="uk-UA" dirty="0"/>
          </a:p>
        </p:txBody>
      </p:sp>
      <p:sp>
        <p:nvSpPr>
          <p:cNvPr id="3" name="Місце для вертикального тексту 2"/>
          <p:cNvSpPr>
            <a:spLocks noGrp="1"/>
          </p:cNvSpPr>
          <p:nvPr>
            <p:ph type="body" orient="vert" idx="1" hasCustomPrompt="1"/>
          </p:nvPr>
        </p:nvSpPr>
        <p:spPr>
          <a:xfrm>
            <a:off x="1117309" y="274638"/>
            <a:ext cx="8532178" cy="5897561"/>
          </a:xfrm>
        </p:spPr>
        <p:txBody>
          <a:bodyPr vert="eaVert" rtlCol="0"/>
          <a:lstStyle>
            <a:lvl1pPr rtl="0">
              <a:defRPr/>
            </a:lvl1pPr>
          </a:lstStyle>
          <a:p>
            <a:pPr lvl="0" rtl="0"/>
            <a:r>
              <a:rPr lang="uk-UA" dirty="0" smtClean="0"/>
              <a:t>Зразок тексту</a:t>
            </a:r>
          </a:p>
          <a:p>
            <a:pPr lvl="1" rtl="0"/>
            <a:r>
              <a:rPr lang="uk-UA" dirty="0" smtClean="0"/>
              <a:t>Другий рівень</a:t>
            </a:r>
          </a:p>
          <a:p>
            <a:pPr lvl="2" rtl="0"/>
            <a:r>
              <a:rPr lang="uk-UA" dirty="0" smtClean="0"/>
              <a:t>Третій рівень</a:t>
            </a:r>
          </a:p>
          <a:p>
            <a:pPr lvl="3" rtl="0"/>
            <a:r>
              <a:rPr lang="uk-UA" dirty="0" smtClean="0"/>
              <a:t>Четвертий рівень</a:t>
            </a:r>
          </a:p>
          <a:p>
            <a:pPr lvl="4" rtl="0"/>
            <a:r>
              <a:rPr lang="uk-UA" dirty="0" smtClean="0"/>
              <a:t>П’ятий рівень</a:t>
            </a:r>
            <a:endParaRPr lang="uk-UA" dirty="0"/>
          </a:p>
        </p:txBody>
      </p:sp>
      <p:sp>
        <p:nvSpPr>
          <p:cNvPr id="4" name="Місце для дати 3"/>
          <p:cNvSpPr>
            <a:spLocks noGrp="1"/>
          </p:cNvSpPr>
          <p:nvPr>
            <p:ph type="dt" sz="half" idx="10"/>
          </p:nvPr>
        </p:nvSpPr>
        <p:spPr/>
        <p:txBody>
          <a:bodyPr rtlCol="0"/>
          <a:lstStyle>
            <a:lvl1pPr>
              <a:defRPr/>
            </a:lvl1pPr>
          </a:lstStyle>
          <a:p>
            <a:fld id="{0691F514-5F73-499C-8DAF-4C7C8F3F307B}" type="datetime1">
              <a:rPr lang="uk-UA" smtClean="0"/>
              <a:pPr/>
              <a:t>11.05.2022</a:t>
            </a:fld>
            <a:endParaRPr lang="uk-UA" dirty="0"/>
          </a:p>
        </p:txBody>
      </p:sp>
      <p:sp>
        <p:nvSpPr>
          <p:cNvPr id="5" name="Місце для нижнього колонтитула 4"/>
          <p:cNvSpPr>
            <a:spLocks noGrp="1"/>
          </p:cNvSpPr>
          <p:nvPr>
            <p:ph type="ftr" sz="quarter" idx="11"/>
          </p:nvPr>
        </p:nvSpPr>
        <p:spPr/>
        <p:txBody>
          <a:bodyPr rtlCol="0"/>
          <a:lstStyle/>
          <a:p>
            <a:pPr rtl="0"/>
            <a:endParaRPr lang="uk-UA" dirty="0"/>
          </a:p>
        </p:txBody>
      </p:sp>
      <p:sp>
        <p:nvSpPr>
          <p:cNvPr id="6" name="Місце для номера слайда 5"/>
          <p:cNvSpPr>
            <a:spLocks noGrp="1"/>
          </p:cNvSpPr>
          <p:nvPr>
            <p:ph type="sldNum" sz="quarter" idx="12"/>
          </p:nvPr>
        </p:nvSpPr>
        <p:spPr/>
        <p:txBody>
          <a:bodyPr rtlCol="0"/>
          <a:lstStyle/>
          <a:p>
            <a:pPr rtl="0"/>
            <a:fld id="{591C5AD9-787D-40FA-8A4D-16A055B9AF81}" type="slidenum">
              <a:rPr lang="uk-UA" smtClean="0"/>
              <a:pPr rtl="0"/>
              <a:t>‹№›</a:t>
            </a:fld>
            <a:endParaRPr lang="uk-UA" dirty="0"/>
          </a:p>
        </p:txBody>
      </p:sp>
    </p:spTree>
    <p:extLst>
      <p:ext uri="{BB962C8B-B14F-4D97-AF65-F5344CB8AC3E}">
        <p14:creationId xmlns:p14="http://schemas.microsoft.com/office/powerpoint/2010/main" val="36507153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9" name="Прямокутник 8"/>
          <p:cNvSpPr/>
          <p:nvPr/>
        </p:nvSpPr>
        <p:spPr>
          <a:xfrm>
            <a:off x="304721" y="0"/>
            <a:ext cx="11579384" cy="6858000"/>
          </a:xfrm>
          <a:prstGeom prst="rect">
            <a:avLst/>
          </a:prstGeom>
          <a:gradFill flip="none" rotWithShape="1">
            <a:gsLst>
              <a:gs pos="0">
                <a:schemeClr val="bg1">
                  <a:alpha val="0"/>
                </a:schemeClr>
              </a:gs>
              <a:gs pos="100000">
                <a:schemeClr val="bg1">
                  <a:alpha val="55000"/>
                </a:schemeClr>
              </a:gs>
            </a:gsLst>
            <a:lin ang="7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rtl="0"/>
            <a:endParaRPr lang="uk-UA" dirty="0"/>
          </a:p>
        </p:txBody>
      </p:sp>
      <p:sp>
        <p:nvSpPr>
          <p:cNvPr id="2" name="Місце для заголовка 1"/>
          <p:cNvSpPr>
            <a:spLocks noGrp="1"/>
          </p:cNvSpPr>
          <p:nvPr>
            <p:ph type="title"/>
          </p:nvPr>
        </p:nvSpPr>
        <p:spPr>
          <a:xfrm>
            <a:off x="1117309" y="76200"/>
            <a:ext cx="10157354" cy="1397000"/>
          </a:xfrm>
          <a:prstGeom prst="rect">
            <a:avLst/>
          </a:prstGeom>
        </p:spPr>
        <p:txBody>
          <a:bodyPr vert="horz" lIns="121899" tIns="60949" rIns="121899" bIns="60949" rtlCol="0" anchor="b">
            <a:normAutofit/>
          </a:bodyPr>
          <a:lstStyle/>
          <a:p>
            <a:pPr rtl="0"/>
            <a:r>
              <a:rPr lang="uk-UA" dirty="0" smtClean="0"/>
              <a:t>Зразок заголовка</a:t>
            </a:r>
            <a:endParaRPr lang="uk-UA" dirty="0"/>
          </a:p>
        </p:txBody>
      </p:sp>
      <p:sp>
        <p:nvSpPr>
          <p:cNvPr id="3" name="Місце для тексту 2"/>
          <p:cNvSpPr>
            <a:spLocks noGrp="1"/>
          </p:cNvSpPr>
          <p:nvPr>
            <p:ph type="body" idx="1"/>
          </p:nvPr>
        </p:nvSpPr>
        <p:spPr>
          <a:xfrm>
            <a:off x="1117309" y="1701800"/>
            <a:ext cx="10157354" cy="4470400"/>
          </a:xfrm>
          <a:prstGeom prst="rect">
            <a:avLst/>
          </a:prstGeom>
        </p:spPr>
        <p:txBody>
          <a:bodyPr vert="horz" lIns="121899" tIns="60949" rIns="121899" bIns="60949" rtlCol="0">
            <a:normAutofit/>
          </a:bodyPr>
          <a:lstStyle/>
          <a:p>
            <a:pPr lvl="0" rtl="0"/>
            <a:r>
              <a:rPr lang="uk-UA" dirty="0" smtClean="0"/>
              <a:t>Зразок тексту</a:t>
            </a:r>
          </a:p>
          <a:p>
            <a:pPr lvl="1" rtl="0"/>
            <a:r>
              <a:rPr lang="uk-UA" dirty="0" smtClean="0"/>
              <a:t>Другий рівень</a:t>
            </a:r>
          </a:p>
          <a:p>
            <a:pPr lvl="2" rtl="0"/>
            <a:r>
              <a:rPr lang="uk-UA" dirty="0" smtClean="0"/>
              <a:t>Третій рівень</a:t>
            </a:r>
          </a:p>
          <a:p>
            <a:pPr lvl="3" rtl="0"/>
            <a:r>
              <a:rPr lang="uk-UA" dirty="0" smtClean="0"/>
              <a:t>Четвертий рівень</a:t>
            </a:r>
          </a:p>
          <a:p>
            <a:pPr lvl="4" rtl="0"/>
            <a:r>
              <a:rPr lang="uk-UA" dirty="0" smtClean="0"/>
              <a:t>П’ятий рівень</a:t>
            </a:r>
            <a:endParaRPr lang="uk-UA" dirty="0"/>
          </a:p>
        </p:txBody>
      </p:sp>
      <p:sp>
        <p:nvSpPr>
          <p:cNvPr id="4" name="Місце для дати 3"/>
          <p:cNvSpPr>
            <a:spLocks noGrp="1"/>
          </p:cNvSpPr>
          <p:nvPr>
            <p:ph type="dt" sz="half" idx="2"/>
          </p:nvPr>
        </p:nvSpPr>
        <p:spPr>
          <a:xfrm>
            <a:off x="1117309" y="6400801"/>
            <a:ext cx="2742486" cy="320675"/>
          </a:xfrm>
          <a:prstGeom prst="rect">
            <a:avLst/>
          </a:prstGeom>
        </p:spPr>
        <p:txBody>
          <a:bodyPr vert="horz" lIns="121899" tIns="60949" rIns="121899" bIns="60949" rtlCol="0" anchor="b"/>
          <a:lstStyle>
            <a:lvl1pPr algn="l" rtl="0">
              <a:defRPr sz="1200">
                <a:solidFill>
                  <a:schemeClr val="tx2">
                    <a:lumMod val="50000"/>
                    <a:lumOff val="50000"/>
                  </a:schemeClr>
                </a:solidFill>
              </a:defRPr>
            </a:lvl1pPr>
          </a:lstStyle>
          <a:p>
            <a:fld id="{36AEE4A2-00C9-4420-A5DD-8666D7418A99}" type="datetime1">
              <a:rPr lang="uk-UA" smtClean="0"/>
              <a:pPr/>
              <a:t>11.05.2022</a:t>
            </a:fld>
            <a:endParaRPr lang="uk-UA" dirty="0"/>
          </a:p>
        </p:txBody>
      </p:sp>
      <p:sp>
        <p:nvSpPr>
          <p:cNvPr id="5" name="Місце для нижнього колонтитула 4"/>
          <p:cNvSpPr>
            <a:spLocks noGrp="1"/>
          </p:cNvSpPr>
          <p:nvPr>
            <p:ph type="ftr" sz="quarter" idx="3"/>
          </p:nvPr>
        </p:nvSpPr>
        <p:spPr>
          <a:xfrm>
            <a:off x="3907842" y="6400801"/>
            <a:ext cx="6216301" cy="320675"/>
          </a:xfrm>
          <a:prstGeom prst="rect">
            <a:avLst/>
          </a:prstGeom>
        </p:spPr>
        <p:txBody>
          <a:bodyPr vert="horz" lIns="121899" tIns="60949" rIns="121899" bIns="60949" rtlCol="0" anchor="b"/>
          <a:lstStyle>
            <a:lvl1pPr algn="ctr" rtl="0">
              <a:defRPr sz="1200">
                <a:solidFill>
                  <a:schemeClr val="tx2">
                    <a:lumMod val="50000"/>
                    <a:lumOff val="50000"/>
                  </a:schemeClr>
                </a:solidFill>
              </a:defRPr>
            </a:lvl1pPr>
          </a:lstStyle>
          <a:p>
            <a:pPr rtl="0"/>
            <a:endParaRPr lang="uk-UA" dirty="0"/>
          </a:p>
        </p:txBody>
      </p:sp>
      <p:sp>
        <p:nvSpPr>
          <p:cNvPr id="6" name="Місце для номера слайда 5"/>
          <p:cNvSpPr>
            <a:spLocks noGrp="1"/>
          </p:cNvSpPr>
          <p:nvPr>
            <p:ph type="sldNum" sz="quarter" idx="4"/>
          </p:nvPr>
        </p:nvSpPr>
        <p:spPr>
          <a:xfrm>
            <a:off x="10167146" y="6400801"/>
            <a:ext cx="1107518" cy="320675"/>
          </a:xfrm>
          <a:prstGeom prst="rect">
            <a:avLst/>
          </a:prstGeom>
        </p:spPr>
        <p:txBody>
          <a:bodyPr vert="horz" lIns="121899" tIns="60949" rIns="121899" bIns="60949" rtlCol="0" anchor="b"/>
          <a:lstStyle>
            <a:lvl1pPr algn="r" rtl="0">
              <a:defRPr sz="1200">
                <a:solidFill>
                  <a:schemeClr val="tx2">
                    <a:lumMod val="50000"/>
                    <a:lumOff val="50000"/>
                  </a:schemeClr>
                </a:solidFill>
              </a:defRPr>
            </a:lvl1pPr>
          </a:lstStyle>
          <a:p>
            <a:fld id="{EB37DED6-D4C7-42EE-AB49-D2E39E64FDE4}" type="slidenum">
              <a:rPr lang="uk-UA" smtClean="0"/>
              <a:pPr/>
              <a:t>‹№›</a:t>
            </a:fld>
            <a:endParaRPr lang="uk-UA" dirty="0"/>
          </a:p>
        </p:txBody>
      </p:sp>
    </p:spTree>
    <p:extLst>
      <p:ext uri="{BB962C8B-B14F-4D97-AF65-F5344CB8AC3E}">
        <p14:creationId xmlns:p14="http://schemas.microsoft.com/office/powerpoint/2010/main" val="1544047913"/>
      </p:ext>
    </p:extLst>
  </p:cSld>
  <p:clrMap bg1="lt1" tx1="dk1" bg2="lt2" tx2="dk2" accent1="accent1" accent2="accent2" accent3="accent3" accent4="accent4" accent5="accent5" accent6="accent6" hlink="hlink" folHlink="folHlink"/>
  <p:sldLayoutIdLst>
    <p:sldLayoutId id="2147483661" r:id="rId1"/>
    <p:sldLayoutId id="2147483679" r:id="rId2"/>
    <p:sldLayoutId id="2147483663" r:id="rId3"/>
    <p:sldLayoutId id="2147483664" r:id="rId4"/>
    <p:sldLayoutId id="2147483665" r:id="rId5"/>
    <p:sldLayoutId id="2147483666" r:id="rId6"/>
    <p:sldLayoutId id="2147483667" r:id="rId7"/>
    <p:sldLayoutId id="2147483675" r:id="rId8"/>
    <p:sldLayoutId id="2147483676" r:id="rId9"/>
    <p:sldLayoutId id="2147483677" r:id="rId10"/>
    <p:sldLayoutId id="2147483678"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txStyles>
    <p:titleStyle>
      <a:lvl1pPr algn="l" defTabSz="1218987" rtl="0" eaLnBrk="1" latinLnBrk="0" hangingPunct="1">
        <a:lnSpc>
          <a:spcPct val="85000"/>
        </a:lnSpc>
        <a:spcBef>
          <a:spcPct val="0"/>
        </a:spcBef>
        <a:buNone/>
        <a:tabLst/>
        <a:defRPr sz="4400" kern="1200" cap="none" baseline="0">
          <a:solidFill>
            <a:schemeClr val="tx1"/>
          </a:solidFill>
          <a:latin typeface="+mj-lt"/>
          <a:ea typeface="+mj-ea"/>
          <a:cs typeface="+mj-cs"/>
        </a:defRPr>
      </a:lvl1pPr>
    </p:titleStyle>
    <p:bodyStyle>
      <a:lvl1pPr marL="304747" indent="-304747" algn="l" defTabSz="1218987" rtl="0" eaLnBrk="1" latinLnBrk="0" hangingPunct="1">
        <a:lnSpc>
          <a:spcPct val="95000"/>
        </a:lnSpc>
        <a:spcBef>
          <a:spcPts val="1866"/>
        </a:spcBef>
        <a:buSzPct val="100000"/>
        <a:buFont typeface="Arial" pitchFamily="34" charset="0"/>
        <a:buChar char="•"/>
        <a:defRPr sz="2400" kern="1200">
          <a:solidFill>
            <a:schemeClr val="tx1"/>
          </a:solidFill>
          <a:latin typeface="+mn-lt"/>
          <a:ea typeface="+mn-ea"/>
          <a:cs typeface="+mn-cs"/>
        </a:defRPr>
      </a:lvl1pPr>
      <a:lvl2pPr marL="731392" indent="-304747" algn="l" defTabSz="1218987" rtl="0" eaLnBrk="1" latinLnBrk="0" hangingPunct="1">
        <a:lnSpc>
          <a:spcPct val="95000"/>
        </a:lnSpc>
        <a:spcBef>
          <a:spcPts val="1066"/>
        </a:spcBef>
        <a:buSzPct val="100000"/>
        <a:buFont typeface="Century Gothic" pitchFamily="34" charset="0"/>
        <a:buChar char="–"/>
        <a:defRPr sz="2000" kern="1200">
          <a:solidFill>
            <a:schemeClr val="tx1"/>
          </a:solidFill>
          <a:latin typeface="+mn-lt"/>
          <a:ea typeface="+mn-ea"/>
          <a:cs typeface="+mn-cs"/>
        </a:defRPr>
      </a:lvl2pPr>
      <a:lvl3pPr marL="1158037" indent="-304747" algn="l" defTabSz="1218987" rtl="0" eaLnBrk="1" latinLnBrk="0" hangingPunct="1">
        <a:lnSpc>
          <a:spcPct val="95000"/>
        </a:lnSpc>
        <a:spcBef>
          <a:spcPts val="1066"/>
        </a:spcBef>
        <a:buSzPct val="100000"/>
        <a:buFont typeface="Century Gothic" pitchFamily="34" charset="0"/>
        <a:buChar char="–"/>
        <a:defRPr sz="1800" kern="1200">
          <a:solidFill>
            <a:schemeClr val="tx1"/>
          </a:solidFill>
          <a:latin typeface="+mn-lt"/>
          <a:ea typeface="+mn-ea"/>
          <a:cs typeface="+mn-cs"/>
        </a:defRPr>
      </a:lvl3pPr>
      <a:lvl4pPr marL="1584683" indent="-304747" algn="l" defTabSz="1218987" rtl="0" eaLnBrk="1" latinLnBrk="0" hangingPunct="1">
        <a:lnSpc>
          <a:spcPct val="95000"/>
        </a:lnSpc>
        <a:spcBef>
          <a:spcPts val="1066"/>
        </a:spcBef>
        <a:buSzPct val="100000"/>
        <a:buFont typeface="Century Gothic" pitchFamily="34" charset="0"/>
        <a:buChar char="–"/>
        <a:defRPr sz="1800" kern="1200">
          <a:solidFill>
            <a:schemeClr val="tx1"/>
          </a:solidFill>
          <a:latin typeface="+mn-lt"/>
          <a:ea typeface="+mn-ea"/>
          <a:cs typeface="+mn-cs"/>
        </a:defRPr>
      </a:lvl4pPr>
      <a:lvl5pPr marL="2011328" indent="-304747" algn="l" defTabSz="1218987" rtl="0" eaLnBrk="1" latinLnBrk="0" hangingPunct="1">
        <a:lnSpc>
          <a:spcPct val="95000"/>
        </a:lnSpc>
        <a:spcBef>
          <a:spcPts val="1066"/>
        </a:spcBef>
        <a:buSzPct val="100000"/>
        <a:buFont typeface="Century Gothic" pitchFamily="34" charset="0"/>
        <a:buChar char="–"/>
        <a:defRPr sz="1800" kern="1200">
          <a:solidFill>
            <a:schemeClr val="tx1"/>
          </a:solidFill>
          <a:latin typeface="+mn-lt"/>
          <a:ea typeface="+mn-ea"/>
          <a:cs typeface="+mn-cs"/>
        </a:defRPr>
      </a:lvl5pPr>
      <a:lvl6pPr marL="2437973"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6pPr>
      <a:lvl7pPr marL="2864619"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7pPr>
      <a:lvl8pPr marL="3291264"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8pPr>
      <a:lvl9pPr marL="3778859"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9pPr>
    </p:bodyStyle>
    <p:otherStyle>
      <a:defPPr>
        <a:defRPr/>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userDrawn="1">
          <p15:clr>
            <a:srgbClr val="F26B43"/>
          </p15:clr>
        </p15:guide>
        <p15:guide id="2" pos="3839"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hyperlink" Target="https://www.unaids.org/en/resources/fact-sheet" TargetMode="External"/><Relationship Id="rId2" Type="http://schemas.openxmlformats.org/officeDocument/2006/relationships/chart" Target="../charts/chart1.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gif"/><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 Id="rId5" Type="http://schemas.openxmlformats.org/officeDocument/2006/relationships/image" Target="../media/image23.jpeg"/><Relationship Id="rId4" Type="http://schemas.openxmlformats.org/officeDocument/2006/relationships/image" Target="../media/image22.jpeg"/></Relationships>
</file>

<file path=ppt/slides/_rels/slide1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3718148" y="2708920"/>
            <a:ext cx="8136904" cy="1224136"/>
          </a:xfrm>
        </p:spPr>
        <p:txBody>
          <a:bodyPr rtlCol="0">
            <a:noAutofit/>
          </a:bodyPr>
          <a:lstStyle/>
          <a:p>
            <a:pPr algn="ctr"/>
            <a:r>
              <a:rPr lang="en-US" sz="2800" dirty="0" smtClean="0">
                <a:effectLst>
                  <a:outerShdw blurRad="38100" dist="38100" dir="2700000" algn="tl">
                    <a:srgbClr val="000000">
                      <a:alpha val="43137"/>
                    </a:srgbClr>
                  </a:outerShdw>
                </a:effectLst>
              </a:rPr>
              <a:t>"Modern </a:t>
            </a:r>
            <a:r>
              <a:rPr lang="en-US" sz="2800" dirty="0">
                <a:effectLst>
                  <a:outerShdw blurRad="38100" dist="38100" dir="2700000" algn="tl">
                    <a:srgbClr val="000000">
                      <a:alpha val="43137"/>
                    </a:srgbClr>
                  </a:outerShdw>
                </a:effectLst>
              </a:rPr>
              <a:t>treatment and prevention strategies for virus-associated pandemics"</a:t>
            </a:r>
            <a:endParaRPr lang="uk-UA" sz="2800" dirty="0">
              <a:effectLst>
                <a:outerShdw blurRad="38100" dist="38100" dir="2700000" algn="tl">
                  <a:srgbClr val="000000">
                    <a:alpha val="43137"/>
                  </a:srgbClr>
                </a:outerShdw>
              </a:effectLst>
            </a:endParaRPr>
          </a:p>
        </p:txBody>
      </p:sp>
      <p:sp>
        <p:nvSpPr>
          <p:cNvPr id="3" name="Підзаголовок 2"/>
          <p:cNvSpPr>
            <a:spLocks noGrp="1"/>
          </p:cNvSpPr>
          <p:nvPr>
            <p:ph type="subTitle" idx="1"/>
          </p:nvPr>
        </p:nvSpPr>
        <p:spPr>
          <a:xfrm>
            <a:off x="3934173" y="4437112"/>
            <a:ext cx="6120679" cy="1296144"/>
          </a:xfrm>
        </p:spPr>
        <p:txBody>
          <a:bodyPr rtlCol="0">
            <a:normAutofit/>
          </a:bodyPr>
          <a:lstStyle/>
          <a:p>
            <a:r>
              <a:rPr lang="en-US" sz="2400" dirty="0" smtClean="0">
                <a:solidFill>
                  <a:srgbClr val="C00000"/>
                </a:solidFill>
              </a:rPr>
              <a:t>Prepared by</a:t>
            </a:r>
            <a:r>
              <a:rPr lang="ru-RU" sz="2400" dirty="0" smtClean="0">
                <a:solidFill>
                  <a:srgbClr val="C00000"/>
                </a:solidFill>
              </a:rPr>
              <a:t>: </a:t>
            </a:r>
            <a:r>
              <a:rPr lang="en-US" sz="2400" dirty="0" smtClean="0">
                <a:solidFill>
                  <a:srgbClr val="C00000"/>
                </a:solidFill>
              </a:rPr>
              <a:t>Tetiana Melnyk,</a:t>
            </a:r>
          </a:p>
          <a:p>
            <a:r>
              <a:rPr lang="en-US" sz="2400" dirty="0" smtClean="0">
                <a:solidFill>
                  <a:srgbClr val="C00000"/>
                </a:solidFill>
              </a:rPr>
              <a:t>assistant of infectious diseases department</a:t>
            </a:r>
            <a:endParaRPr lang="ru-RU" sz="2400" dirty="0">
              <a:solidFill>
                <a:srgbClr val="C00000"/>
              </a:solidFill>
            </a:endParaRPr>
          </a:p>
          <a:p>
            <a:endParaRPr lang="ru-RU" sz="2400" dirty="0">
              <a:solidFill>
                <a:srgbClr val="C00000"/>
              </a:solidFill>
            </a:endParaRPr>
          </a:p>
        </p:txBody>
      </p:sp>
      <p:pic>
        <p:nvPicPr>
          <p:cNvPr id="4" name="Рисунок 3"/>
          <p:cNvPicPr>
            <a:picLocks noChangeAspect="1"/>
          </p:cNvPicPr>
          <p:nvPr/>
        </p:nvPicPr>
        <p:blipFill>
          <a:blip r:embed="rId3"/>
          <a:stretch>
            <a:fillRect/>
          </a:stretch>
        </p:blipFill>
        <p:spPr>
          <a:xfrm>
            <a:off x="10661329" y="4437112"/>
            <a:ext cx="1193723" cy="1296144"/>
          </a:xfrm>
          <a:prstGeom prst="rect">
            <a:avLst/>
          </a:prstGeom>
        </p:spPr>
      </p:pic>
      <p:pic>
        <p:nvPicPr>
          <p:cNvPr id="5" name="Рисунок 4"/>
          <p:cNvPicPr>
            <a:picLocks noChangeAspect="1"/>
          </p:cNvPicPr>
          <p:nvPr/>
        </p:nvPicPr>
        <p:blipFill>
          <a:blip r:embed="rId4"/>
          <a:stretch>
            <a:fillRect/>
          </a:stretch>
        </p:blipFill>
        <p:spPr>
          <a:xfrm>
            <a:off x="10728855" y="438236"/>
            <a:ext cx="1152244" cy="1505843"/>
          </a:xfrm>
          <a:prstGeom prst="rect">
            <a:avLst/>
          </a:prstGeom>
        </p:spPr>
      </p:pic>
      <p:sp>
        <p:nvSpPr>
          <p:cNvPr id="7" name="TextBox 6"/>
          <p:cNvSpPr txBox="1"/>
          <p:nvPr/>
        </p:nvSpPr>
        <p:spPr>
          <a:xfrm>
            <a:off x="3586956" y="607578"/>
            <a:ext cx="7061549" cy="1200329"/>
          </a:xfrm>
          <a:prstGeom prst="rect">
            <a:avLst/>
          </a:prstGeom>
          <a:noFill/>
        </p:spPr>
        <p:txBody>
          <a:bodyPr wrap="none" rtlCol="0">
            <a:spAutoFit/>
          </a:bodyPr>
          <a:lstStyle/>
          <a:p>
            <a:pPr algn="ctr"/>
            <a:r>
              <a:rPr lang="en-US" dirty="0"/>
              <a:t>National Pirogov Memorial Medical University, </a:t>
            </a:r>
            <a:endParaRPr lang="en-US" dirty="0" smtClean="0"/>
          </a:p>
          <a:p>
            <a:pPr algn="ctr"/>
            <a:r>
              <a:rPr lang="en-US" dirty="0" smtClean="0"/>
              <a:t>Vinnytsya</a:t>
            </a:r>
          </a:p>
          <a:p>
            <a:pPr algn="ctr"/>
            <a:r>
              <a:rPr lang="en-US" dirty="0"/>
              <a:t>Department of Infection Diseases</a:t>
            </a:r>
            <a:endParaRPr lang="uk-UA" dirty="0"/>
          </a:p>
        </p:txBody>
      </p:sp>
    </p:spTree>
    <p:extLst>
      <p:ext uri="{BB962C8B-B14F-4D97-AF65-F5344CB8AC3E}">
        <p14:creationId xmlns:p14="http://schemas.microsoft.com/office/powerpoint/2010/main" val="36503403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p:cNvSpPr>
            <a:spLocks noGrp="1"/>
          </p:cNvSpPr>
          <p:nvPr>
            <p:ph type="title"/>
          </p:nvPr>
        </p:nvSpPr>
        <p:spPr>
          <a:xfrm>
            <a:off x="693812" y="188640"/>
            <a:ext cx="3168352" cy="576064"/>
          </a:xfrm>
        </p:spPr>
        <p:txBody>
          <a:bodyPr>
            <a:noAutofit/>
          </a:bodyPr>
          <a:lstStyle/>
          <a:p>
            <a:r>
              <a:rPr lang="en-US" sz="3200" b="1" dirty="0"/>
              <a:t>A</a:t>
            </a:r>
            <a:r>
              <a:rPr lang="en-US" sz="3200" b="1" dirty="0" smtClean="0"/>
              <a:t>ctuality</a:t>
            </a:r>
            <a:r>
              <a:rPr lang="uk-UA" sz="3200" b="1" dirty="0" smtClean="0"/>
              <a:t>:</a:t>
            </a:r>
            <a:endParaRPr lang="uk-UA" sz="3200" b="1" dirty="0"/>
          </a:p>
        </p:txBody>
      </p:sp>
      <p:sp>
        <p:nvSpPr>
          <p:cNvPr id="4" name="Місце для вмісту 3"/>
          <p:cNvSpPr>
            <a:spLocks noGrp="1"/>
          </p:cNvSpPr>
          <p:nvPr>
            <p:ph sz="half" idx="2"/>
          </p:nvPr>
        </p:nvSpPr>
        <p:spPr>
          <a:xfrm>
            <a:off x="5230316" y="188640"/>
            <a:ext cx="6408712" cy="6325103"/>
          </a:xfrm>
        </p:spPr>
        <p:txBody>
          <a:bodyPr>
            <a:normAutofit fontScale="92500" lnSpcReduction="10000"/>
          </a:bodyPr>
          <a:lstStyle/>
          <a:p>
            <a:pPr algn="just"/>
            <a:r>
              <a:rPr lang="en-US" sz="1600" dirty="0">
                <a:solidFill>
                  <a:schemeClr val="tx2"/>
                </a:solidFill>
                <a:latin typeface="Calibri" panose="020F0502020204030204" pitchFamily="34" charset="0"/>
                <a:cs typeface="Calibri" panose="020F0502020204030204" pitchFamily="34" charset="0"/>
              </a:rPr>
              <a:t>T</a:t>
            </a:r>
            <a:r>
              <a:rPr lang="en-US" sz="1600" dirty="0" smtClean="0">
                <a:solidFill>
                  <a:schemeClr val="tx2"/>
                </a:solidFill>
                <a:latin typeface="Calibri" panose="020F0502020204030204" pitchFamily="34" charset="0"/>
                <a:cs typeface="Calibri" panose="020F0502020204030204" pitchFamily="34" charset="0"/>
              </a:rPr>
              <a:t>here </a:t>
            </a:r>
            <a:r>
              <a:rPr lang="en-US" sz="1600" dirty="0">
                <a:solidFill>
                  <a:schemeClr val="tx2"/>
                </a:solidFill>
                <a:latin typeface="Calibri" panose="020F0502020204030204" pitchFamily="34" charset="0"/>
                <a:cs typeface="Calibri" panose="020F0502020204030204" pitchFamily="34" charset="0"/>
              </a:rPr>
              <a:t>were 37.9 million [32.7 million–44.0 million] people living with </a:t>
            </a:r>
            <a:r>
              <a:rPr lang="en-US" sz="1600" dirty="0" smtClean="0">
                <a:solidFill>
                  <a:schemeClr val="tx2"/>
                </a:solidFill>
                <a:latin typeface="Calibri" panose="020F0502020204030204" pitchFamily="34" charset="0"/>
                <a:cs typeface="Calibri" panose="020F0502020204030204" pitchFamily="34" charset="0"/>
              </a:rPr>
              <a:t>HIV by the beginning of 2019.</a:t>
            </a:r>
            <a:endParaRPr lang="en-US" sz="1600" dirty="0">
              <a:solidFill>
                <a:schemeClr val="tx2"/>
              </a:solidFill>
              <a:latin typeface="Calibri" panose="020F0502020204030204" pitchFamily="34" charset="0"/>
              <a:cs typeface="Calibri" panose="020F0502020204030204" pitchFamily="34" charset="0"/>
            </a:endParaRPr>
          </a:p>
          <a:p>
            <a:pPr algn="just"/>
            <a:r>
              <a:rPr lang="en-US" sz="1600" dirty="0">
                <a:solidFill>
                  <a:srgbClr val="0070C0"/>
                </a:solidFill>
                <a:latin typeface="Calibri" panose="020F0502020204030204" pitchFamily="34" charset="0"/>
                <a:cs typeface="Calibri" panose="020F0502020204030204" pitchFamily="34" charset="0"/>
              </a:rPr>
              <a:t>In 2018, </a:t>
            </a:r>
            <a:r>
              <a:rPr lang="en-US" sz="1600" dirty="0">
                <a:solidFill>
                  <a:srgbClr val="FF0000"/>
                </a:solidFill>
                <a:latin typeface="Calibri" panose="020F0502020204030204" pitchFamily="34" charset="0"/>
                <a:cs typeface="Calibri" panose="020F0502020204030204" pitchFamily="34" charset="0"/>
              </a:rPr>
              <a:t>79%</a:t>
            </a:r>
            <a:r>
              <a:rPr lang="en-US" sz="1600" dirty="0">
                <a:solidFill>
                  <a:srgbClr val="0070C0"/>
                </a:solidFill>
                <a:latin typeface="Calibri" panose="020F0502020204030204" pitchFamily="34" charset="0"/>
                <a:cs typeface="Calibri" panose="020F0502020204030204" pitchFamily="34" charset="0"/>
              </a:rPr>
              <a:t> [67–92%] of people living with HIV knew their status.</a:t>
            </a:r>
          </a:p>
          <a:p>
            <a:pPr algn="just"/>
            <a:r>
              <a:rPr lang="en-US" sz="1600" dirty="0">
                <a:solidFill>
                  <a:srgbClr val="0070C0"/>
                </a:solidFill>
                <a:latin typeface="Calibri" panose="020F0502020204030204" pitchFamily="34" charset="0"/>
                <a:cs typeface="Calibri" panose="020F0502020204030204" pitchFamily="34" charset="0"/>
              </a:rPr>
              <a:t>Among people who knew their status, </a:t>
            </a:r>
            <a:r>
              <a:rPr lang="en-US" sz="1600" dirty="0">
                <a:solidFill>
                  <a:srgbClr val="FF0000"/>
                </a:solidFill>
                <a:latin typeface="Calibri" panose="020F0502020204030204" pitchFamily="34" charset="0"/>
                <a:cs typeface="Calibri" panose="020F0502020204030204" pitchFamily="34" charset="0"/>
              </a:rPr>
              <a:t>78%</a:t>
            </a:r>
            <a:r>
              <a:rPr lang="en-US" sz="1600" dirty="0">
                <a:solidFill>
                  <a:srgbClr val="0070C0"/>
                </a:solidFill>
                <a:latin typeface="Calibri" panose="020F0502020204030204" pitchFamily="34" charset="0"/>
                <a:cs typeface="Calibri" panose="020F0502020204030204" pitchFamily="34" charset="0"/>
              </a:rPr>
              <a:t> [69–82%] were accessing treatment.</a:t>
            </a:r>
          </a:p>
          <a:p>
            <a:pPr algn="just"/>
            <a:r>
              <a:rPr lang="en-US" sz="1600" dirty="0">
                <a:solidFill>
                  <a:srgbClr val="0070C0"/>
                </a:solidFill>
                <a:latin typeface="Calibri" panose="020F0502020204030204" pitchFamily="34" charset="0"/>
                <a:cs typeface="Calibri" panose="020F0502020204030204" pitchFamily="34" charset="0"/>
              </a:rPr>
              <a:t>And among people accessing treatment, </a:t>
            </a:r>
            <a:r>
              <a:rPr lang="en-US" sz="1600" dirty="0">
                <a:solidFill>
                  <a:srgbClr val="FF0000"/>
                </a:solidFill>
                <a:latin typeface="Calibri" panose="020F0502020204030204" pitchFamily="34" charset="0"/>
                <a:cs typeface="Calibri" panose="020F0502020204030204" pitchFamily="34" charset="0"/>
              </a:rPr>
              <a:t>86%</a:t>
            </a:r>
            <a:r>
              <a:rPr lang="en-US" sz="1600" dirty="0">
                <a:solidFill>
                  <a:srgbClr val="0070C0"/>
                </a:solidFill>
                <a:latin typeface="Calibri" panose="020F0502020204030204" pitchFamily="34" charset="0"/>
                <a:cs typeface="Calibri" panose="020F0502020204030204" pitchFamily="34" charset="0"/>
              </a:rPr>
              <a:t> [72–92%] were virally suppressed.</a:t>
            </a:r>
          </a:p>
          <a:p>
            <a:pPr algn="just"/>
            <a:r>
              <a:rPr lang="en-US" sz="1600" dirty="0">
                <a:solidFill>
                  <a:schemeClr val="tx2"/>
                </a:solidFill>
                <a:latin typeface="Calibri" panose="020F0502020204030204" pitchFamily="34" charset="0"/>
                <a:cs typeface="Calibri" panose="020F0502020204030204" pitchFamily="34" charset="0"/>
              </a:rPr>
              <a:t>Of all people living with HIV, 79% [67-92%] knew their status, 62% [47-74%] were accessing treatment and </a:t>
            </a:r>
            <a:r>
              <a:rPr lang="en-US" sz="1600" u="sng" dirty="0" smtClean="0">
                <a:solidFill>
                  <a:srgbClr val="FF0000"/>
                </a:solidFill>
                <a:latin typeface="Calibri" panose="020F0502020204030204" pitchFamily="34" charset="0"/>
                <a:cs typeface="Calibri" panose="020F0502020204030204" pitchFamily="34" charset="0"/>
              </a:rPr>
              <a:t>only 53</a:t>
            </a:r>
            <a:r>
              <a:rPr lang="en-US" sz="1600" u="sng" dirty="0">
                <a:solidFill>
                  <a:srgbClr val="FF0000"/>
                </a:solidFill>
                <a:latin typeface="Calibri" panose="020F0502020204030204" pitchFamily="34" charset="0"/>
                <a:cs typeface="Calibri" panose="020F0502020204030204" pitchFamily="34" charset="0"/>
              </a:rPr>
              <a:t>% [43-63%] were virally suppressed </a:t>
            </a:r>
            <a:r>
              <a:rPr lang="en-US" sz="1600" u="sng" dirty="0" smtClean="0">
                <a:solidFill>
                  <a:srgbClr val="FF0000"/>
                </a:solidFill>
                <a:latin typeface="Calibri" panose="020F0502020204030204" pitchFamily="34" charset="0"/>
                <a:cs typeface="Calibri" panose="020F0502020204030204" pitchFamily="34" charset="0"/>
              </a:rPr>
              <a:t>at the end of  </a:t>
            </a:r>
            <a:r>
              <a:rPr lang="en-US" sz="1600" u="sng" dirty="0">
                <a:solidFill>
                  <a:srgbClr val="FF0000"/>
                </a:solidFill>
                <a:latin typeface="Calibri" panose="020F0502020204030204" pitchFamily="34" charset="0"/>
                <a:cs typeface="Calibri" panose="020F0502020204030204" pitchFamily="34" charset="0"/>
              </a:rPr>
              <a:t>2018.</a:t>
            </a:r>
          </a:p>
          <a:p>
            <a:pPr marL="0" lvl="0" indent="0" algn="just" defTabSz="914126">
              <a:lnSpc>
                <a:spcPct val="90000"/>
              </a:lnSpc>
              <a:spcBef>
                <a:spcPts val="1000"/>
              </a:spcBef>
              <a:buSzTx/>
              <a:buNone/>
            </a:pPr>
            <a:r>
              <a:rPr lang="en-US" sz="1600" u="sng" dirty="0" smtClean="0">
                <a:solidFill>
                  <a:srgbClr val="FF0000"/>
                </a:solidFill>
                <a:latin typeface="Calibri" panose="020F0502020204030204"/>
              </a:rPr>
              <a:t>You are asking</a:t>
            </a:r>
            <a:r>
              <a:rPr lang="uk-UA" sz="1600" u="sng" dirty="0" smtClean="0">
                <a:solidFill>
                  <a:srgbClr val="FF0000"/>
                </a:solidFill>
                <a:latin typeface="Calibri" panose="020F0502020204030204"/>
              </a:rPr>
              <a:t>:</a:t>
            </a:r>
            <a:r>
              <a:rPr lang="uk-UA" sz="1600" dirty="0" smtClean="0">
                <a:solidFill>
                  <a:srgbClr val="FF0000"/>
                </a:solidFill>
                <a:latin typeface="Calibri" panose="020F0502020204030204"/>
              </a:rPr>
              <a:t> </a:t>
            </a:r>
            <a:r>
              <a:rPr lang="en-US" sz="1600" dirty="0" smtClean="0">
                <a:solidFill>
                  <a:srgbClr val="FF0000"/>
                </a:solidFill>
                <a:latin typeface="Calibri" panose="020F0502020204030204"/>
              </a:rPr>
              <a:t>What is the reason of prescribing antiretroviral therapy (ART) for all people living with HIV</a:t>
            </a:r>
            <a:r>
              <a:rPr lang="uk-UA" sz="1600" dirty="0" smtClean="0">
                <a:solidFill>
                  <a:srgbClr val="FF0000"/>
                </a:solidFill>
                <a:latin typeface="Calibri" panose="020F0502020204030204"/>
              </a:rPr>
              <a:t>?</a:t>
            </a:r>
          </a:p>
          <a:p>
            <a:pPr marL="0" lvl="0" indent="0" algn="just" defTabSz="914126">
              <a:lnSpc>
                <a:spcPct val="90000"/>
              </a:lnSpc>
              <a:spcBef>
                <a:spcPts val="1000"/>
              </a:spcBef>
              <a:buSzTx/>
              <a:buNone/>
            </a:pPr>
            <a:r>
              <a:rPr lang="en-US" sz="1600" u="sng" dirty="0" smtClean="0">
                <a:solidFill>
                  <a:srgbClr val="FF0000"/>
                </a:solidFill>
                <a:latin typeface="Calibri" panose="020F0502020204030204"/>
              </a:rPr>
              <a:t>We are answering</a:t>
            </a:r>
            <a:r>
              <a:rPr lang="uk-UA" sz="1600" u="sng" dirty="0" smtClean="0">
                <a:solidFill>
                  <a:srgbClr val="FF0000"/>
                </a:solidFill>
                <a:latin typeface="Calibri" panose="020F0502020204030204"/>
              </a:rPr>
              <a:t>:</a:t>
            </a:r>
            <a:r>
              <a:rPr lang="uk-UA" sz="1600" dirty="0" smtClean="0">
                <a:solidFill>
                  <a:srgbClr val="FF0000"/>
                </a:solidFill>
                <a:latin typeface="Calibri" panose="020F0502020204030204"/>
              </a:rPr>
              <a:t> </a:t>
            </a:r>
            <a:r>
              <a:rPr lang="en-US" sz="1600" dirty="0" smtClean="0">
                <a:solidFill>
                  <a:srgbClr val="FF0000"/>
                </a:solidFill>
                <a:latin typeface="Calibri" panose="020F0502020204030204"/>
              </a:rPr>
              <a:t>Effective ART will make impossible further spreading of HIV-infection among HIV-negative people and as a result will influence on speed of HIV </a:t>
            </a:r>
            <a:r>
              <a:rPr lang="en-US" sz="1600" dirty="0">
                <a:solidFill>
                  <a:srgbClr val="FF0000"/>
                </a:solidFill>
                <a:latin typeface="Calibri" panose="020F0502020204030204"/>
              </a:rPr>
              <a:t>epidemic </a:t>
            </a:r>
            <a:r>
              <a:rPr lang="en-US" sz="1600" dirty="0" smtClean="0">
                <a:solidFill>
                  <a:srgbClr val="FF0000"/>
                </a:solidFill>
                <a:latin typeface="Calibri" panose="020F0502020204030204"/>
              </a:rPr>
              <a:t>development in each country and around the world!</a:t>
            </a:r>
          </a:p>
          <a:p>
            <a:pPr marL="0" lvl="0" indent="0" algn="just" defTabSz="914126">
              <a:lnSpc>
                <a:spcPct val="90000"/>
              </a:lnSpc>
              <a:spcBef>
                <a:spcPts val="1000"/>
              </a:spcBef>
              <a:buSzTx/>
              <a:buNone/>
            </a:pPr>
            <a:r>
              <a:rPr lang="en-US" sz="1600" dirty="0" smtClean="0">
                <a:solidFill>
                  <a:schemeClr val="tx2"/>
                </a:solidFill>
                <a:latin typeface="Calibri" panose="020F0502020204030204"/>
              </a:rPr>
              <a:t>A range of effective preventive strategies are directed against getting HIV by healthy people besides effective antiretroviral therapy </a:t>
            </a:r>
            <a:r>
              <a:rPr lang="uk-UA" sz="1600" dirty="0" smtClean="0">
                <a:solidFill>
                  <a:schemeClr val="tx2"/>
                </a:solidFill>
                <a:latin typeface="Calibri" panose="020F0502020204030204"/>
              </a:rPr>
              <a:t>(</a:t>
            </a:r>
            <a:r>
              <a:rPr lang="en-US" sz="1600" dirty="0" smtClean="0">
                <a:solidFill>
                  <a:srgbClr val="FF0000"/>
                </a:solidFill>
                <a:latin typeface="Calibri" panose="020F0502020204030204"/>
              </a:rPr>
              <a:t>ART which </a:t>
            </a:r>
            <a:r>
              <a:rPr lang="en-US" sz="1600" dirty="0">
                <a:solidFill>
                  <a:srgbClr val="FF0000"/>
                </a:solidFill>
                <a:latin typeface="Calibri" panose="020F0502020204030204"/>
              </a:rPr>
              <a:t>has also a name</a:t>
            </a:r>
            <a:r>
              <a:rPr lang="uk-UA" sz="1600" dirty="0">
                <a:solidFill>
                  <a:srgbClr val="FF0000"/>
                </a:solidFill>
                <a:latin typeface="Calibri" panose="020F0502020204030204"/>
              </a:rPr>
              <a:t> – </a:t>
            </a:r>
            <a:r>
              <a:rPr lang="en-US" sz="1600" dirty="0">
                <a:solidFill>
                  <a:srgbClr val="FF0000"/>
                </a:solidFill>
                <a:latin typeface="Calibri" panose="020F0502020204030204"/>
              </a:rPr>
              <a:t>“treatment as prevention – TasP</a:t>
            </a:r>
            <a:r>
              <a:rPr lang="en-US" sz="1600" dirty="0" smtClean="0">
                <a:solidFill>
                  <a:srgbClr val="FF0000"/>
                </a:solidFill>
                <a:latin typeface="Calibri" panose="020F0502020204030204"/>
              </a:rPr>
              <a:t>”</a:t>
            </a:r>
            <a:r>
              <a:rPr lang="uk-UA" sz="1600" dirty="0" smtClean="0">
                <a:solidFill>
                  <a:schemeClr val="tx2"/>
                </a:solidFill>
                <a:latin typeface="Calibri" panose="020F0502020204030204"/>
              </a:rPr>
              <a:t>)</a:t>
            </a:r>
            <a:r>
              <a:rPr lang="en-US" sz="1600" dirty="0" smtClean="0">
                <a:solidFill>
                  <a:schemeClr val="tx2"/>
                </a:solidFill>
                <a:latin typeface="Calibri" panose="020F0502020204030204"/>
              </a:rPr>
              <a:t>. Such medication prevention strategies influence on HIV spreading as well</a:t>
            </a:r>
            <a:r>
              <a:rPr lang="uk-UA" sz="1600" dirty="0" smtClean="0">
                <a:solidFill>
                  <a:schemeClr val="tx2"/>
                </a:solidFill>
                <a:latin typeface="Calibri" panose="020F0502020204030204"/>
              </a:rPr>
              <a:t>:</a:t>
            </a:r>
          </a:p>
          <a:p>
            <a:pPr lvl="0" algn="just" defTabSz="914126">
              <a:lnSpc>
                <a:spcPct val="90000"/>
              </a:lnSpc>
              <a:spcBef>
                <a:spcPts val="1000"/>
              </a:spcBef>
              <a:buSzTx/>
              <a:buFontTx/>
              <a:buChar char="-"/>
            </a:pPr>
            <a:r>
              <a:rPr lang="en-US" sz="1600" dirty="0" smtClean="0">
                <a:solidFill>
                  <a:srgbClr val="FF0000"/>
                </a:solidFill>
                <a:latin typeface="Calibri" panose="020F0502020204030204"/>
              </a:rPr>
              <a:t>Pre exposure prevention - </a:t>
            </a:r>
            <a:r>
              <a:rPr lang="en-US" sz="1600" dirty="0" err="1" smtClean="0">
                <a:solidFill>
                  <a:srgbClr val="FF0000"/>
                </a:solidFill>
                <a:latin typeface="Calibri" panose="020F0502020204030204"/>
              </a:rPr>
              <a:t>PrEP</a:t>
            </a:r>
            <a:endParaRPr lang="uk-UA" sz="1600" dirty="0" smtClean="0">
              <a:solidFill>
                <a:srgbClr val="FF0000"/>
              </a:solidFill>
              <a:latin typeface="Calibri" panose="020F0502020204030204"/>
            </a:endParaRPr>
          </a:p>
          <a:p>
            <a:pPr lvl="0" algn="just" defTabSz="914126">
              <a:lnSpc>
                <a:spcPct val="90000"/>
              </a:lnSpc>
              <a:spcBef>
                <a:spcPts val="1000"/>
              </a:spcBef>
              <a:buSzTx/>
              <a:buFontTx/>
              <a:buChar char="-"/>
            </a:pPr>
            <a:r>
              <a:rPr lang="en-US" sz="1600" dirty="0" smtClean="0">
                <a:solidFill>
                  <a:srgbClr val="FF0000"/>
                </a:solidFill>
                <a:latin typeface="Calibri" panose="020F0502020204030204"/>
              </a:rPr>
              <a:t>Post exposure prevention - PEP</a:t>
            </a:r>
            <a:endParaRPr lang="en-US" sz="1600" dirty="0">
              <a:solidFill>
                <a:srgbClr val="FF0000"/>
              </a:solidFill>
              <a:latin typeface="Calibri" panose="020F0502020204030204"/>
            </a:endParaRPr>
          </a:p>
          <a:p>
            <a:pPr lvl="0" algn="just" defTabSz="914126">
              <a:lnSpc>
                <a:spcPct val="90000"/>
              </a:lnSpc>
              <a:spcBef>
                <a:spcPts val="1000"/>
              </a:spcBef>
              <a:buSzTx/>
              <a:buFontTx/>
              <a:buChar char="-"/>
            </a:pPr>
            <a:r>
              <a:rPr lang="en-US" sz="1600" dirty="0" smtClean="0">
                <a:solidFill>
                  <a:srgbClr val="FF0000"/>
                </a:solidFill>
                <a:latin typeface="Calibri" panose="020F0502020204030204"/>
              </a:rPr>
              <a:t>Mother to child transmission prevention - MtoCh</a:t>
            </a:r>
            <a:endParaRPr lang="en-US" sz="1600" dirty="0">
              <a:solidFill>
                <a:srgbClr val="FF0000"/>
              </a:solidFill>
              <a:latin typeface="Calibri" panose="020F0502020204030204"/>
            </a:endParaRPr>
          </a:p>
          <a:p>
            <a:pPr lvl="0" algn="just" defTabSz="914126">
              <a:lnSpc>
                <a:spcPct val="90000"/>
              </a:lnSpc>
              <a:spcBef>
                <a:spcPts val="1000"/>
              </a:spcBef>
              <a:buSzTx/>
              <a:buFontTx/>
              <a:buChar char="-"/>
            </a:pPr>
            <a:endParaRPr lang="uk-UA" sz="1600" dirty="0" smtClean="0">
              <a:solidFill>
                <a:schemeClr val="tx2"/>
              </a:solidFill>
              <a:latin typeface="Calibri" panose="020F0502020204030204"/>
            </a:endParaRPr>
          </a:p>
          <a:p>
            <a:pPr marL="0" lvl="0" indent="0" algn="just" defTabSz="914126">
              <a:lnSpc>
                <a:spcPct val="90000"/>
              </a:lnSpc>
              <a:spcBef>
                <a:spcPts val="1000"/>
              </a:spcBef>
              <a:buSzTx/>
              <a:buNone/>
            </a:pPr>
            <a:endParaRPr lang="en-US" sz="1600" dirty="0" smtClean="0">
              <a:solidFill>
                <a:schemeClr val="tx2"/>
              </a:solidFill>
              <a:latin typeface="Calibri" panose="020F0502020204030204"/>
            </a:endParaRPr>
          </a:p>
          <a:p>
            <a:endParaRPr lang="uk-UA" dirty="0"/>
          </a:p>
        </p:txBody>
      </p:sp>
      <p:graphicFrame>
        <p:nvGraphicFramePr>
          <p:cNvPr id="6" name="Місце для вмісту 5"/>
          <p:cNvGraphicFramePr>
            <a:graphicFrameLocks/>
          </p:cNvGraphicFramePr>
          <p:nvPr>
            <p:extLst>
              <p:ext uri="{D42A27DB-BD31-4B8C-83A1-F6EECF244321}">
                <p14:modId xmlns:p14="http://schemas.microsoft.com/office/powerpoint/2010/main" val="3096738067"/>
              </p:ext>
            </p:extLst>
          </p:nvPr>
        </p:nvGraphicFramePr>
        <p:xfrm>
          <a:off x="495171" y="980729"/>
          <a:ext cx="4663138" cy="5533014"/>
        </p:xfrm>
        <a:graphic>
          <a:graphicData uri="http://schemas.openxmlformats.org/drawingml/2006/chart">
            <c:chart xmlns:c="http://schemas.openxmlformats.org/drawingml/2006/chart" xmlns:r="http://schemas.openxmlformats.org/officeDocument/2006/relationships" r:id="rId2"/>
          </a:graphicData>
        </a:graphic>
      </p:graphicFrame>
      <p:sp>
        <p:nvSpPr>
          <p:cNvPr id="5" name="Прямокутник 4"/>
          <p:cNvSpPr/>
          <p:nvPr/>
        </p:nvSpPr>
        <p:spPr>
          <a:xfrm>
            <a:off x="5255092" y="6165304"/>
            <a:ext cx="3248262" cy="276999"/>
          </a:xfrm>
          <a:prstGeom prst="rect">
            <a:avLst/>
          </a:prstGeom>
        </p:spPr>
        <p:txBody>
          <a:bodyPr wrap="none">
            <a:spAutoFit/>
          </a:bodyPr>
          <a:lstStyle/>
          <a:p>
            <a:pPr lvl="0" defTabSz="914126"/>
            <a:r>
              <a:rPr lang="en-US" sz="1200" dirty="0">
                <a:solidFill>
                  <a:prstClr val="black"/>
                </a:solidFill>
                <a:latin typeface="Calibri" panose="020F0502020204030204"/>
                <a:hlinkClick r:id="rId3"/>
              </a:rPr>
              <a:t>https://www.unaids.org/en/resources/fact-sheet</a:t>
            </a:r>
            <a:endParaRPr lang="uk-UA" sz="1200" dirty="0">
              <a:solidFill>
                <a:prstClr val="black"/>
              </a:solidFill>
              <a:latin typeface="Calibri" panose="020F0502020204030204"/>
            </a:endParaRPr>
          </a:p>
        </p:txBody>
      </p:sp>
    </p:spTree>
    <p:extLst>
      <p:ext uri="{BB962C8B-B14F-4D97-AF65-F5344CB8AC3E}">
        <p14:creationId xmlns:p14="http://schemas.microsoft.com/office/powerpoint/2010/main" val="40309910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6"/>
          <p:cNvSpPr>
            <a:spLocks noGrp="1"/>
          </p:cNvSpPr>
          <p:nvPr>
            <p:ph type="title"/>
          </p:nvPr>
        </p:nvSpPr>
        <p:spPr>
          <a:xfrm>
            <a:off x="415998" y="188640"/>
            <a:ext cx="11007006" cy="576064"/>
          </a:xfrm>
        </p:spPr>
        <p:txBody>
          <a:bodyPr>
            <a:noAutofit/>
          </a:bodyPr>
          <a:lstStyle/>
          <a:p>
            <a:r>
              <a:rPr lang="uk-UA" sz="3200" b="1" dirty="0" smtClean="0"/>
              <a:t>Ас</a:t>
            </a:r>
            <a:r>
              <a:rPr lang="en-US" sz="3200" b="1" dirty="0" err="1" smtClean="0"/>
              <a:t>tuality</a:t>
            </a:r>
            <a:r>
              <a:rPr lang="uk-UA" sz="3200" b="1" dirty="0" smtClean="0"/>
              <a:t>: </a:t>
            </a:r>
            <a:r>
              <a:rPr lang="en-US" sz="3200" b="1" dirty="0" smtClean="0"/>
              <a:t>viral hepatitis </a:t>
            </a:r>
            <a:r>
              <a:rPr lang="uk-UA" sz="3200" b="1" dirty="0" smtClean="0"/>
              <a:t>В </a:t>
            </a:r>
            <a:r>
              <a:rPr lang="en-US" sz="3200" b="1" dirty="0" smtClean="0"/>
              <a:t>and</a:t>
            </a:r>
            <a:r>
              <a:rPr lang="uk-UA" sz="3200" b="1" dirty="0" smtClean="0"/>
              <a:t> </a:t>
            </a:r>
            <a:r>
              <a:rPr lang="uk-UA" sz="3200" b="1" dirty="0" smtClean="0"/>
              <a:t>С</a:t>
            </a:r>
            <a:endParaRPr lang="uk-UA" sz="3200" b="1" dirty="0"/>
          </a:p>
        </p:txBody>
      </p:sp>
      <p:pic>
        <p:nvPicPr>
          <p:cNvPr id="1026" name="Picture 2" descr="Статистика гепатитов В и С: 325 миллионов человек являются носителями  вирусов — The World Only"/>
          <p:cNvPicPr>
            <a:picLocks noGrp="1" noChangeAspect="1" noChangeArrowheads="1" noCrop="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261764" y="620688"/>
            <a:ext cx="4248472" cy="4248472"/>
          </a:xfrm>
          <a:prstGeom prst="rect">
            <a:avLst/>
          </a:prstGeom>
          <a:noFill/>
          <a:extLst>
            <a:ext uri="{909E8E84-426E-40DD-AFC4-6F175D3DCCD1}">
              <a14:hiddenFill xmlns:a14="http://schemas.microsoft.com/office/drawing/2010/main">
                <a:solidFill>
                  <a:srgbClr val="FFFFFF"/>
                </a:solidFill>
              </a14:hiddenFill>
            </a:ext>
          </a:extLst>
        </p:spPr>
      </p:pic>
      <p:pic>
        <p:nvPicPr>
          <p:cNvPr id="7" name="Рисунок 6"/>
          <p:cNvPicPr>
            <a:picLocks noChangeAspect="1"/>
          </p:cNvPicPr>
          <p:nvPr/>
        </p:nvPicPr>
        <p:blipFill>
          <a:blip r:embed="rId3"/>
          <a:stretch>
            <a:fillRect/>
          </a:stretch>
        </p:blipFill>
        <p:spPr>
          <a:xfrm>
            <a:off x="3819262" y="3212976"/>
            <a:ext cx="3942622" cy="3859678"/>
          </a:xfrm>
          <a:prstGeom prst="rect">
            <a:avLst/>
          </a:prstGeom>
        </p:spPr>
      </p:pic>
      <p:pic>
        <p:nvPicPr>
          <p:cNvPr id="8" name="Рисунок 7"/>
          <p:cNvPicPr>
            <a:picLocks noChangeAspect="1"/>
          </p:cNvPicPr>
          <p:nvPr/>
        </p:nvPicPr>
        <p:blipFill>
          <a:blip r:embed="rId4"/>
          <a:stretch>
            <a:fillRect/>
          </a:stretch>
        </p:blipFill>
        <p:spPr>
          <a:xfrm>
            <a:off x="7662805" y="664845"/>
            <a:ext cx="4458228" cy="4420340"/>
          </a:xfrm>
          <a:prstGeom prst="rect">
            <a:avLst/>
          </a:prstGeom>
        </p:spPr>
      </p:pic>
    </p:spTree>
    <p:extLst>
      <p:ext uri="{BB962C8B-B14F-4D97-AF65-F5344CB8AC3E}">
        <p14:creationId xmlns:p14="http://schemas.microsoft.com/office/powerpoint/2010/main" val="9597069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half" idx="1"/>
          </p:nvPr>
        </p:nvSpPr>
        <p:spPr>
          <a:xfrm>
            <a:off x="189756" y="1686347"/>
            <a:ext cx="5976664" cy="4470400"/>
          </a:xfrm>
        </p:spPr>
        <p:txBody>
          <a:bodyPr>
            <a:normAutofit/>
          </a:bodyPr>
          <a:lstStyle/>
          <a:p>
            <a:r>
              <a:rPr lang="en-US" dirty="0" smtClean="0"/>
              <a:t>Mechanisms of active spreading of COVID-19</a:t>
            </a:r>
            <a:endParaRPr lang="uk-UA" dirty="0" smtClean="0"/>
          </a:p>
          <a:p>
            <a:r>
              <a:rPr lang="en-US" dirty="0" smtClean="0"/>
              <a:t>Varieties </a:t>
            </a:r>
            <a:r>
              <a:rPr lang="en-US" dirty="0"/>
              <a:t>of different strains and their </a:t>
            </a:r>
            <a:r>
              <a:rPr lang="en-US" dirty="0" smtClean="0"/>
              <a:t>features</a:t>
            </a:r>
          </a:p>
          <a:p>
            <a:r>
              <a:rPr lang="en-US" dirty="0" smtClean="0"/>
              <a:t>Specific prevention and </a:t>
            </a:r>
            <a:r>
              <a:rPr lang="en-US" dirty="0"/>
              <a:t>chemoprophylaxis of coronavirus </a:t>
            </a:r>
            <a:r>
              <a:rPr lang="en-US" dirty="0" smtClean="0"/>
              <a:t>infection</a:t>
            </a:r>
          </a:p>
          <a:p>
            <a:r>
              <a:rPr lang="en-US" dirty="0" err="1" smtClean="0"/>
              <a:t>Etiotropic</a:t>
            </a:r>
            <a:r>
              <a:rPr lang="en-US" dirty="0" smtClean="0"/>
              <a:t> </a:t>
            </a:r>
            <a:r>
              <a:rPr lang="en-US" dirty="0"/>
              <a:t>drugs and </a:t>
            </a:r>
            <a:r>
              <a:rPr lang="en-US" dirty="0" smtClean="0"/>
              <a:t>its mechanisms </a:t>
            </a:r>
            <a:r>
              <a:rPr lang="en-US" dirty="0"/>
              <a:t>of </a:t>
            </a:r>
            <a:r>
              <a:rPr lang="en-US" dirty="0" smtClean="0"/>
              <a:t>action</a:t>
            </a:r>
            <a:endParaRPr lang="en-US" dirty="0"/>
          </a:p>
        </p:txBody>
      </p:sp>
      <p:sp>
        <p:nvSpPr>
          <p:cNvPr id="5" name="Заголовок 6"/>
          <p:cNvSpPr>
            <a:spLocks noGrp="1"/>
          </p:cNvSpPr>
          <p:nvPr>
            <p:ph type="title"/>
          </p:nvPr>
        </p:nvSpPr>
        <p:spPr>
          <a:xfrm>
            <a:off x="415998" y="188640"/>
            <a:ext cx="11007006" cy="576064"/>
          </a:xfrm>
        </p:spPr>
        <p:txBody>
          <a:bodyPr>
            <a:noAutofit/>
          </a:bodyPr>
          <a:lstStyle/>
          <a:p>
            <a:r>
              <a:rPr lang="en-US" sz="3200" b="1" dirty="0" smtClean="0"/>
              <a:t>Actuality</a:t>
            </a:r>
            <a:r>
              <a:rPr lang="uk-UA" sz="3200" b="1" dirty="0" smtClean="0"/>
              <a:t>: </a:t>
            </a:r>
            <a:r>
              <a:rPr lang="en-US" sz="3200" b="1" dirty="0" smtClean="0"/>
              <a:t>COVID-19</a:t>
            </a:r>
            <a:endParaRPr lang="uk-UA" sz="3200" b="1" dirty="0"/>
          </a:p>
        </p:txBody>
      </p:sp>
      <p:pic>
        <p:nvPicPr>
          <p:cNvPr id="2050" name="Picture 2" descr="Coronavirus (COVID-19) Cases - Our World in Dat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66420" y="1844824"/>
            <a:ext cx="5885326" cy="41534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237976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49796" y="116632"/>
            <a:ext cx="11377264" cy="1397000"/>
          </a:xfrm>
        </p:spPr>
        <p:txBody>
          <a:bodyPr>
            <a:normAutofit/>
          </a:bodyPr>
          <a:lstStyle/>
          <a:p>
            <a:pPr algn="ctr"/>
            <a:r>
              <a:rPr lang="en-US" sz="3600" b="1" dirty="0" smtClean="0"/>
              <a:t>Types of actual treatment </a:t>
            </a:r>
            <a:r>
              <a:rPr lang="en-US" sz="3600" b="1" dirty="0"/>
              <a:t>and medication </a:t>
            </a:r>
            <a:r>
              <a:rPr lang="en-US" sz="3600" b="1" dirty="0" smtClean="0"/>
              <a:t>prevention of HIV-infection </a:t>
            </a:r>
            <a:endParaRPr lang="uk-UA" sz="3600" b="1" dirty="0"/>
          </a:p>
        </p:txBody>
      </p:sp>
      <p:sp>
        <p:nvSpPr>
          <p:cNvPr id="3" name="Місце для вмісту 2"/>
          <p:cNvSpPr>
            <a:spLocks noGrp="1"/>
          </p:cNvSpPr>
          <p:nvPr>
            <p:ph idx="1"/>
          </p:nvPr>
        </p:nvSpPr>
        <p:spPr>
          <a:xfrm>
            <a:off x="1269876" y="1807904"/>
            <a:ext cx="6048672" cy="4213384"/>
          </a:xfrm>
        </p:spPr>
        <p:txBody>
          <a:bodyPr>
            <a:normAutofit/>
          </a:bodyPr>
          <a:lstStyle/>
          <a:p>
            <a:pPr algn="just"/>
            <a:r>
              <a:rPr lang="en-US" dirty="0" smtClean="0"/>
              <a:t>Antiretroviral therapy</a:t>
            </a:r>
            <a:r>
              <a:rPr lang="uk-UA" dirty="0" smtClean="0"/>
              <a:t> (АРТ), </a:t>
            </a:r>
            <a:r>
              <a:rPr lang="en-US" dirty="0" smtClean="0"/>
              <a:t>named also</a:t>
            </a:r>
            <a:r>
              <a:rPr lang="uk-UA" dirty="0" smtClean="0"/>
              <a:t> «</a:t>
            </a:r>
            <a:r>
              <a:rPr lang="en-US" dirty="0" smtClean="0"/>
              <a:t>treatment as prevention</a:t>
            </a:r>
            <a:r>
              <a:rPr lang="uk-UA" dirty="0" smtClean="0"/>
              <a:t>» (</a:t>
            </a:r>
            <a:r>
              <a:rPr lang="en-US" dirty="0" smtClean="0"/>
              <a:t>TasP)</a:t>
            </a:r>
            <a:r>
              <a:rPr lang="uk-UA" dirty="0"/>
              <a:t> </a:t>
            </a:r>
            <a:r>
              <a:rPr lang="uk-UA" dirty="0" smtClean="0"/>
              <a:t>–</a:t>
            </a:r>
            <a:r>
              <a:rPr lang="en-US" dirty="0" smtClean="0"/>
              <a:t> treatment for HIV-positive will be prevention of HIV transmission to their HIV-negative partners</a:t>
            </a:r>
            <a:endParaRPr lang="uk-UA" dirty="0" smtClean="0"/>
          </a:p>
          <a:p>
            <a:pPr algn="just"/>
            <a:r>
              <a:rPr lang="en-US" dirty="0"/>
              <a:t>Mother to child transmission </a:t>
            </a:r>
            <a:r>
              <a:rPr lang="en-US" dirty="0" smtClean="0"/>
              <a:t>prevention (MtoCh)</a:t>
            </a:r>
            <a:endParaRPr lang="uk-UA" dirty="0" smtClean="0"/>
          </a:p>
          <a:p>
            <a:pPr algn="just"/>
            <a:r>
              <a:rPr lang="en-US" dirty="0"/>
              <a:t>Pre exposure prevention (</a:t>
            </a:r>
            <a:r>
              <a:rPr lang="en-US" dirty="0" err="1" smtClean="0"/>
              <a:t>PrEP</a:t>
            </a:r>
            <a:r>
              <a:rPr lang="en-US" dirty="0" smtClean="0"/>
              <a:t>)</a:t>
            </a:r>
            <a:endParaRPr lang="uk-UA" dirty="0" smtClean="0"/>
          </a:p>
          <a:p>
            <a:pPr algn="just"/>
            <a:r>
              <a:rPr lang="en-US" dirty="0"/>
              <a:t>Post exposure </a:t>
            </a:r>
            <a:r>
              <a:rPr lang="en-US" dirty="0" smtClean="0"/>
              <a:t>prevention (</a:t>
            </a:r>
            <a:r>
              <a:rPr lang="en-US" dirty="0"/>
              <a:t>PEP</a:t>
            </a:r>
            <a:r>
              <a:rPr lang="en-US" dirty="0" smtClean="0"/>
              <a:t>)</a:t>
            </a:r>
            <a:endParaRPr lang="uk-UA" dirty="0" smtClean="0"/>
          </a:p>
        </p:txBody>
      </p:sp>
      <p:pic>
        <p:nvPicPr>
          <p:cNvPr id="7" name="Рисунок 6"/>
          <p:cNvPicPr>
            <a:picLocks noChangeAspect="1"/>
          </p:cNvPicPr>
          <p:nvPr/>
        </p:nvPicPr>
        <p:blipFill>
          <a:blip r:embed="rId3" cstate="print"/>
          <a:stretch>
            <a:fillRect/>
          </a:stretch>
        </p:blipFill>
        <p:spPr>
          <a:xfrm>
            <a:off x="891072" y="1912951"/>
            <a:ext cx="708707" cy="529056"/>
          </a:xfrm>
          <a:prstGeom prst="rect">
            <a:avLst/>
          </a:prstGeom>
        </p:spPr>
      </p:pic>
      <p:pic>
        <p:nvPicPr>
          <p:cNvPr id="8" name="Рисунок 7"/>
          <p:cNvPicPr>
            <a:picLocks noChangeAspect="1"/>
          </p:cNvPicPr>
          <p:nvPr/>
        </p:nvPicPr>
        <p:blipFill>
          <a:blip r:embed="rId4" cstate="print"/>
          <a:stretch>
            <a:fillRect/>
          </a:stretch>
        </p:blipFill>
        <p:spPr>
          <a:xfrm>
            <a:off x="891071" y="3883127"/>
            <a:ext cx="708707" cy="491816"/>
          </a:xfrm>
          <a:prstGeom prst="rect">
            <a:avLst/>
          </a:prstGeom>
        </p:spPr>
      </p:pic>
      <p:pic>
        <p:nvPicPr>
          <p:cNvPr id="9" name="Рисунок 8"/>
          <p:cNvPicPr>
            <a:picLocks noChangeAspect="1"/>
          </p:cNvPicPr>
          <p:nvPr/>
        </p:nvPicPr>
        <p:blipFill>
          <a:blip r:embed="rId5" cstate="print"/>
          <a:stretch>
            <a:fillRect/>
          </a:stretch>
        </p:blipFill>
        <p:spPr>
          <a:xfrm>
            <a:off x="935114" y="4811502"/>
            <a:ext cx="708707" cy="507820"/>
          </a:xfrm>
          <a:prstGeom prst="rect">
            <a:avLst/>
          </a:prstGeom>
        </p:spPr>
      </p:pic>
      <p:pic>
        <p:nvPicPr>
          <p:cNvPr id="4" name="Рисунок 3"/>
          <p:cNvPicPr>
            <a:picLocks noChangeAspect="1"/>
          </p:cNvPicPr>
          <p:nvPr/>
        </p:nvPicPr>
        <p:blipFill>
          <a:blip r:embed="rId6"/>
          <a:stretch>
            <a:fillRect/>
          </a:stretch>
        </p:blipFill>
        <p:spPr>
          <a:xfrm>
            <a:off x="930527" y="5380894"/>
            <a:ext cx="713294" cy="506012"/>
          </a:xfrm>
          <a:prstGeom prst="rect">
            <a:avLst/>
          </a:prstGeom>
        </p:spPr>
      </p:pic>
      <p:pic>
        <p:nvPicPr>
          <p:cNvPr id="5" name="Рисунок 4"/>
          <p:cNvPicPr>
            <a:picLocks noChangeAspect="1"/>
          </p:cNvPicPr>
          <p:nvPr/>
        </p:nvPicPr>
        <p:blipFill>
          <a:blip r:embed="rId7"/>
          <a:stretch>
            <a:fillRect/>
          </a:stretch>
        </p:blipFill>
        <p:spPr>
          <a:xfrm>
            <a:off x="7318548" y="1807904"/>
            <a:ext cx="4186436" cy="3637320"/>
          </a:xfrm>
          <a:prstGeom prst="rect">
            <a:avLst/>
          </a:prstGeom>
        </p:spPr>
      </p:pic>
    </p:spTree>
    <p:extLst>
      <p:ext uri="{BB962C8B-B14F-4D97-AF65-F5344CB8AC3E}">
        <p14:creationId xmlns:p14="http://schemas.microsoft.com/office/powerpoint/2010/main" val="40359060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621806" y="76200"/>
            <a:ext cx="11233246" cy="1397000"/>
          </a:xfrm>
        </p:spPr>
        <p:txBody>
          <a:bodyPr>
            <a:normAutofit/>
          </a:bodyPr>
          <a:lstStyle/>
          <a:p>
            <a:r>
              <a:rPr lang="en-US" sz="3600" dirty="0" smtClean="0">
                <a:effectLst>
                  <a:outerShdw blurRad="38100" dist="38100" dir="2700000" algn="tl">
                    <a:srgbClr val="000000">
                      <a:alpha val="43137"/>
                    </a:srgbClr>
                  </a:outerShdw>
                </a:effectLst>
              </a:rPr>
              <a:t>Subject:</a:t>
            </a:r>
            <a:r>
              <a:rPr lang="uk-UA" sz="3600" dirty="0" smtClean="0">
                <a:effectLst>
                  <a:outerShdw blurRad="38100" dist="38100" dir="2700000" algn="tl">
                    <a:srgbClr val="000000">
                      <a:alpha val="43137"/>
                    </a:srgbClr>
                  </a:outerShdw>
                </a:effectLst>
              </a:rPr>
              <a:t> </a:t>
            </a:r>
            <a:r>
              <a:rPr lang="en-US" sz="3600" dirty="0">
                <a:effectLst>
                  <a:outerShdw blurRad="38100" dist="38100" dir="2700000" algn="tl">
                    <a:srgbClr val="000000">
                      <a:alpha val="43137"/>
                    </a:srgbClr>
                  </a:outerShdw>
                </a:effectLst>
              </a:rPr>
              <a:t>«HIV-infection: antiretroviral therapy, actual treatment and prevention strategies»</a:t>
            </a:r>
            <a:endParaRPr lang="uk-UA" sz="3600" dirty="0">
              <a:effectLst>
                <a:outerShdw blurRad="38100" dist="38100" dir="2700000" algn="tl">
                  <a:srgbClr val="000000">
                    <a:alpha val="43137"/>
                  </a:srgbClr>
                </a:outerShdw>
              </a:effectLst>
            </a:endParaRPr>
          </a:p>
        </p:txBody>
      </p:sp>
      <p:sp>
        <p:nvSpPr>
          <p:cNvPr id="6" name="Місце для вмісту 5"/>
          <p:cNvSpPr>
            <a:spLocks noGrp="1"/>
          </p:cNvSpPr>
          <p:nvPr>
            <p:ph idx="1"/>
          </p:nvPr>
        </p:nvSpPr>
        <p:spPr>
          <a:xfrm>
            <a:off x="621805" y="1988840"/>
            <a:ext cx="7253063" cy="4464496"/>
          </a:xfrm>
        </p:spPr>
        <p:txBody>
          <a:bodyPr>
            <a:normAutofit fontScale="92500" lnSpcReduction="10000"/>
          </a:bodyPr>
          <a:lstStyle/>
          <a:p>
            <a:pPr algn="just"/>
            <a:r>
              <a:rPr lang="en-US" b="1" u="sng" dirty="0" smtClean="0"/>
              <a:t>TOPIC</a:t>
            </a:r>
            <a:r>
              <a:rPr lang="uk-UA" b="1" u="sng" dirty="0" smtClean="0"/>
              <a:t>:</a:t>
            </a:r>
            <a:r>
              <a:rPr lang="uk-UA" dirty="0" smtClean="0"/>
              <a:t> </a:t>
            </a:r>
            <a:r>
              <a:rPr lang="en-US" dirty="0" smtClean="0"/>
              <a:t>HIV-infection</a:t>
            </a:r>
            <a:r>
              <a:rPr lang="uk-UA" dirty="0" smtClean="0"/>
              <a:t> – </a:t>
            </a:r>
            <a:r>
              <a:rPr lang="en-US" dirty="0" smtClean="0"/>
              <a:t>early and in time diagnostic of HIV;</a:t>
            </a:r>
            <a:r>
              <a:rPr lang="uk-UA" dirty="0" smtClean="0"/>
              <a:t> </a:t>
            </a:r>
            <a:r>
              <a:rPr lang="en-US" dirty="0" smtClean="0"/>
              <a:t>prescribing</a:t>
            </a:r>
            <a:r>
              <a:rPr lang="uk-UA" dirty="0" smtClean="0"/>
              <a:t>, </a:t>
            </a:r>
            <a:r>
              <a:rPr lang="en-US" dirty="0" smtClean="0"/>
              <a:t>monitoring and correction of antiretroviral therapy and applying </a:t>
            </a:r>
            <a:r>
              <a:rPr lang="uk-UA" dirty="0" smtClean="0"/>
              <a:t> </a:t>
            </a:r>
            <a:r>
              <a:rPr lang="en-US" dirty="0" smtClean="0"/>
              <a:t>of actual prevention strategies</a:t>
            </a:r>
            <a:r>
              <a:rPr lang="uk-UA" dirty="0" smtClean="0"/>
              <a:t>, </a:t>
            </a:r>
            <a:r>
              <a:rPr lang="en-US" dirty="0" smtClean="0"/>
              <a:t>directed on prevention of </a:t>
            </a:r>
            <a:r>
              <a:rPr lang="en-US" dirty="0" smtClean="0"/>
              <a:t>HIV, HCV, HBV, COVID-19 </a:t>
            </a:r>
            <a:r>
              <a:rPr lang="en-US" dirty="0" smtClean="0"/>
              <a:t>spreading on individual as well on population level. </a:t>
            </a:r>
            <a:endParaRPr lang="uk-UA" dirty="0" smtClean="0"/>
          </a:p>
          <a:p>
            <a:pPr algn="just"/>
            <a:r>
              <a:rPr lang="en-US" b="1" u="sng" dirty="0" smtClean="0"/>
              <a:t>GROUNDING</a:t>
            </a:r>
            <a:r>
              <a:rPr lang="ru-RU" b="1" u="sng" dirty="0" smtClean="0"/>
              <a:t> (</a:t>
            </a:r>
            <a:r>
              <a:rPr lang="en-US" b="1" u="sng" dirty="0" smtClean="0"/>
              <a:t>background)</a:t>
            </a:r>
            <a:r>
              <a:rPr lang="uk-UA" b="1" u="sng" dirty="0" smtClean="0"/>
              <a:t>:</a:t>
            </a:r>
            <a:r>
              <a:rPr lang="uk-UA" dirty="0" smtClean="0"/>
              <a:t> </a:t>
            </a:r>
            <a:r>
              <a:rPr lang="en-US" dirty="0" smtClean="0"/>
              <a:t>ART and HIV medication prevention methods are only accessible and affective methods on the way of HIV epidemic stopping. </a:t>
            </a:r>
            <a:r>
              <a:rPr lang="en-US" dirty="0" smtClean="0"/>
              <a:t>The prevalence of viral hepatitis is increasing and COVID-19 pandemic reduced medical service delivery to patients with viral hepatitis.</a:t>
            </a:r>
            <a:endParaRPr lang="uk-UA" dirty="0"/>
          </a:p>
        </p:txBody>
      </p:sp>
      <p:pic>
        <p:nvPicPr>
          <p:cNvPr id="8" name="Рисунок 7"/>
          <p:cNvPicPr>
            <a:picLocks noChangeAspect="1"/>
          </p:cNvPicPr>
          <p:nvPr/>
        </p:nvPicPr>
        <p:blipFill>
          <a:blip r:embed="rId2"/>
          <a:stretch>
            <a:fillRect/>
          </a:stretch>
        </p:blipFill>
        <p:spPr>
          <a:xfrm>
            <a:off x="8110636" y="1772816"/>
            <a:ext cx="3744416" cy="2448272"/>
          </a:xfrm>
          <a:prstGeom prst="rect">
            <a:avLst/>
          </a:prstGeom>
        </p:spPr>
      </p:pic>
      <p:pic>
        <p:nvPicPr>
          <p:cNvPr id="7" name="Picture 4" descr="Bacteria, hiv, science, structure, virus, outbreak icon - Free downloa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30716" y="4221089"/>
            <a:ext cx="2788568" cy="23762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83941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93812" y="764704"/>
            <a:ext cx="7008574" cy="1008112"/>
          </a:xfrm>
        </p:spPr>
        <p:txBody>
          <a:bodyPr/>
          <a:lstStyle/>
          <a:p>
            <a:r>
              <a:rPr lang="en-US" sz="4000" b="1" dirty="0" smtClean="0"/>
              <a:t>Objectives</a:t>
            </a:r>
            <a:r>
              <a:rPr lang="uk-UA" sz="4000" b="1" dirty="0" smtClean="0"/>
              <a:t>:</a:t>
            </a:r>
            <a:r>
              <a:rPr lang="uk-UA" dirty="0" smtClean="0"/>
              <a:t> </a:t>
            </a:r>
            <a:endParaRPr lang="uk-UA" dirty="0"/>
          </a:p>
        </p:txBody>
      </p:sp>
      <p:sp>
        <p:nvSpPr>
          <p:cNvPr id="3" name="Місце для вмісту 2"/>
          <p:cNvSpPr>
            <a:spLocks noGrp="1"/>
          </p:cNvSpPr>
          <p:nvPr>
            <p:ph type="body" idx="1"/>
          </p:nvPr>
        </p:nvSpPr>
        <p:spPr>
          <a:xfrm>
            <a:off x="812588" y="1844824"/>
            <a:ext cx="7514071" cy="4176464"/>
          </a:xfrm>
        </p:spPr>
        <p:txBody>
          <a:bodyPr>
            <a:normAutofit fontScale="70000" lnSpcReduction="20000"/>
          </a:bodyPr>
          <a:lstStyle/>
          <a:p>
            <a:pPr algn="just"/>
            <a:r>
              <a:rPr lang="en-US" dirty="0" smtClean="0"/>
              <a:t>To study the proposed material of the proposed subject </a:t>
            </a:r>
            <a:r>
              <a:rPr lang="en-US" b="1" dirty="0" smtClean="0"/>
              <a:t>«</a:t>
            </a:r>
            <a:r>
              <a:rPr lang="en-US" dirty="0">
                <a:solidFill>
                  <a:srgbClr val="374C81"/>
                </a:solidFill>
                <a:effectLst>
                  <a:outerShdw blurRad="38100" dist="38100" dir="2700000" algn="tl">
                    <a:srgbClr val="000000">
                      <a:alpha val="43137"/>
                    </a:srgbClr>
                  </a:outerShdw>
                </a:effectLst>
                <a:ea typeface="+mj-ea"/>
                <a:cs typeface="+mj-cs"/>
              </a:rPr>
              <a:t>Modern treatment and prevention strategies for virus-associated pandemics</a:t>
            </a:r>
            <a:r>
              <a:rPr lang="en-US" b="1" dirty="0" smtClean="0"/>
              <a:t>»</a:t>
            </a:r>
            <a:r>
              <a:rPr lang="uk-UA" dirty="0" smtClean="0"/>
              <a:t>.</a:t>
            </a:r>
          </a:p>
          <a:p>
            <a:pPr algn="just"/>
            <a:endParaRPr lang="en-US" u="sng" dirty="0" smtClean="0"/>
          </a:p>
          <a:p>
            <a:pPr algn="just"/>
            <a:r>
              <a:rPr lang="en-US" u="sng" dirty="0" smtClean="0"/>
              <a:t>Specifically</a:t>
            </a:r>
            <a:r>
              <a:rPr lang="uk-UA" u="sng" dirty="0" smtClean="0"/>
              <a:t>: </a:t>
            </a:r>
            <a:endParaRPr lang="en-US" u="sng" dirty="0" smtClean="0"/>
          </a:p>
          <a:p>
            <a:pPr algn="just"/>
            <a:endParaRPr lang="uk-UA" u="sng" dirty="0" smtClean="0"/>
          </a:p>
          <a:p>
            <a:pPr marL="457200" indent="-457200" algn="just">
              <a:buFont typeface="Arial" panose="020B0604020202020204" pitchFamily="34" charset="0"/>
              <a:buChar char="•"/>
            </a:pPr>
            <a:r>
              <a:rPr lang="en-US" dirty="0" smtClean="0"/>
              <a:t>Forming pf practical skills among 5</a:t>
            </a:r>
            <a:r>
              <a:rPr lang="en-US" baseline="30000" dirty="0" smtClean="0"/>
              <a:t>th</a:t>
            </a:r>
            <a:r>
              <a:rPr lang="en-US" dirty="0" smtClean="0"/>
              <a:t> year students directed on in time </a:t>
            </a:r>
            <a:r>
              <a:rPr lang="en-US" dirty="0" smtClean="0"/>
              <a:t>HIV, viral </a:t>
            </a:r>
            <a:r>
              <a:rPr lang="en-US" dirty="0" err="1" smtClean="0"/>
              <a:t>hepatitits</a:t>
            </a:r>
            <a:r>
              <a:rPr lang="en-US" dirty="0" smtClean="0"/>
              <a:t>, COVID-19 </a:t>
            </a:r>
            <a:r>
              <a:rPr lang="en-US" dirty="0" smtClean="0"/>
              <a:t>diagnostics, prescription, monitoring of antiretroviral </a:t>
            </a:r>
            <a:r>
              <a:rPr lang="en-US" dirty="0" smtClean="0"/>
              <a:t>therapy, directly acting antiviral HCV therapy, COVID-19 </a:t>
            </a:r>
            <a:r>
              <a:rPr lang="en-US" dirty="0" smtClean="0"/>
              <a:t>effectiveness, management of side effects and </a:t>
            </a:r>
            <a:r>
              <a:rPr lang="en-US" dirty="0" smtClean="0"/>
              <a:t>therapies</a:t>
            </a:r>
            <a:r>
              <a:rPr lang="en-US" dirty="0" smtClean="0"/>
              <a:t> </a:t>
            </a:r>
            <a:r>
              <a:rPr lang="en-US" dirty="0" smtClean="0"/>
              <a:t>failure. </a:t>
            </a:r>
          </a:p>
          <a:p>
            <a:pPr marL="457200" indent="-457200" algn="just">
              <a:buFont typeface="Arial" panose="020B0604020202020204" pitchFamily="34" charset="0"/>
              <a:buChar char="•"/>
            </a:pPr>
            <a:endParaRPr lang="uk-UA" dirty="0" smtClean="0"/>
          </a:p>
          <a:p>
            <a:pPr marL="457200" indent="-457200" algn="just">
              <a:buFont typeface="Arial" panose="020B0604020202020204" pitchFamily="34" charset="0"/>
              <a:buChar char="•"/>
            </a:pPr>
            <a:r>
              <a:rPr lang="en-US" dirty="0" smtClean="0"/>
              <a:t>Studying </a:t>
            </a:r>
            <a:r>
              <a:rPr lang="en-US" dirty="0"/>
              <a:t>of actual prevention </a:t>
            </a:r>
            <a:r>
              <a:rPr lang="en-US" dirty="0" smtClean="0"/>
              <a:t>strategies medication and non medication prevention of </a:t>
            </a:r>
            <a:r>
              <a:rPr lang="en-US" dirty="0" smtClean="0"/>
              <a:t>HIV-infection, chronic viral hepatitis, COVID-19 </a:t>
            </a:r>
            <a:r>
              <a:rPr lang="en-US" dirty="0" smtClean="0"/>
              <a:t>and forming applying of practical skills.</a:t>
            </a:r>
          </a:p>
          <a:p>
            <a:pPr marL="457200" indent="-457200" algn="just">
              <a:buFont typeface="Arial" panose="020B0604020202020204" pitchFamily="34" charset="0"/>
              <a:buChar char="•"/>
            </a:pPr>
            <a:endParaRPr lang="uk-UA" dirty="0"/>
          </a:p>
        </p:txBody>
      </p:sp>
      <p:pic>
        <p:nvPicPr>
          <p:cNvPr id="4" name="Рисунок 3"/>
          <p:cNvPicPr>
            <a:picLocks noChangeAspect="1"/>
          </p:cNvPicPr>
          <p:nvPr/>
        </p:nvPicPr>
        <p:blipFill>
          <a:blip r:embed="rId2"/>
          <a:stretch>
            <a:fillRect/>
          </a:stretch>
        </p:blipFill>
        <p:spPr>
          <a:xfrm>
            <a:off x="621804" y="3140968"/>
            <a:ext cx="707197" cy="530398"/>
          </a:xfrm>
          <a:prstGeom prst="rect">
            <a:avLst/>
          </a:prstGeom>
        </p:spPr>
      </p:pic>
      <p:pic>
        <p:nvPicPr>
          <p:cNvPr id="5" name="Рисунок 4"/>
          <p:cNvPicPr>
            <a:picLocks noChangeAspect="1"/>
          </p:cNvPicPr>
          <p:nvPr/>
        </p:nvPicPr>
        <p:blipFill>
          <a:blip r:embed="rId2"/>
          <a:stretch>
            <a:fillRect/>
          </a:stretch>
        </p:blipFill>
        <p:spPr>
          <a:xfrm>
            <a:off x="621804" y="4692418"/>
            <a:ext cx="707197" cy="530398"/>
          </a:xfrm>
          <a:prstGeom prst="rect">
            <a:avLst/>
          </a:prstGeom>
        </p:spPr>
      </p:pic>
    </p:spTree>
    <p:extLst>
      <p:ext uri="{BB962C8B-B14F-4D97-AF65-F5344CB8AC3E}">
        <p14:creationId xmlns:p14="http://schemas.microsoft.com/office/powerpoint/2010/main" val="21920297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33772" y="620688"/>
            <a:ext cx="9145016" cy="6048672"/>
          </a:xfrm>
        </p:spPr>
        <p:txBody>
          <a:bodyPr>
            <a:noAutofit/>
          </a:bodyPr>
          <a:lstStyle/>
          <a:p>
            <a:r>
              <a:rPr lang="uk-UA" sz="2000" dirty="0" smtClean="0"/>
              <a:t>- </a:t>
            </a:r>
            <a:r>
              <a:rPr lang="en-US" sz="2000" dirty="0" smtClean="0"/>
              <a:t>To get information about in time </a:t>
            </a:r>
            <a:r>
              <a:rPr lang="en-US" sz="2000" dirty="0" smtClean="0"/>
              <a:t>screening </a:t>
            </a:r>
            <a:r>
              <a:rPr lang="en-US" sz="2000" dirty="0" smtClean="0"/>
              <a:t>and HIV-infection verification. </a:t>
            </a:r>
            <a:br>
              <a:rPr lang="en-US" sz="2000" dirty="0" smtClean="0"/>
            </a:br>
            <a:r>
              <a:rPr lang="uk-UA" sz="2000" dirty="0"/>
              <a:t/>
            </a:r>
            <a:br>
              <a:rPr lang="uk-UA" sz="2000" dirty="0"/>
            </a:br>
            <a:r>
              <a:rPr lang="uk-UA" sz="2000" dirty="0" smtClean="0"/>
              <a:t>- </a:t>
            </a:r>
            <a:r>
              <a:rPr lang="en-US" sz="2000" dirty="0" smtClean="0"/>
              <a:t>To get familiar with antiretroviral medication classes, mechanisms of its action and with principles of combination.  </a:t>
            </a:r>
            <a:br>
              <a:rPr lang="en-US" sz="2000" dirty="0" smtClean="0"/>
            </a:br>
            <a:r>
              <a:rPr lang="uk-UA" sz="2000" dirty="0" smtClean="0"/>
              <a:t/>
            </a:r>
            <a:br>
              <a:rPr lang="uk-UA" sz="2000" dirty="0" smtClean="0"/>
            </a:br>
            <a:r>
              <a:rPr lang="uk-UA" sz="2000" dirty="0" smtClean="0"/>
              <a:t>- </a:t>
            </a:r>
            <a:r>
              <a:rPr lang="en-US" sz="2000" dirty="0" smtClean="0"/>
              <a:t>To be able to perform ART monitoring, to indicate ART side effects and to get familiar with methods of the side effects correction. </a:t>
            </a:r>
            <a:br>
              <a:rPr lang="en-US" sz="2000" dirty="0" smtClean="0"/>
            </a:br>
            <a:r>
              <a:rPr lang="uk-UA" sz="2000" dirty="0" smtClean="0"/>
              <a:t/>
            </a:r>
            <a:br>
              <a:rPr lang="uk-UA" sz="2000" dirty="0" smtClean="0"/>
            </a:br>
            <a:r>
              <a:rPr lang="uk-UA" sz="2000" dirty="0" smtClean="0"/>
              <a:t>- </a:t>
            </a:r>
            <a:r>
              <a:rPr lang="en-US" sz="2000" dirty="0" smtClean="0"/>
              <a:t>To discuss and to consider questions of ART effectiveness and ART failure, method of its monitoring and correction. </a:t>
            </a:r>
            <a:br>
              <a:rPr lang="en-US" sz="2000" dirty="0" smtClean="0"/>
            </a:br>
            <a:r>
              <a:rPr lang="uk-UA" sz="2000" dirty="0" smtClean="0"/>
              <a:t/>
            </a:r>
            <a:br>
              <a:rPr lang="uk-UA" sz="2000" dirty="0" smtClean="0"/>
            </a:br>
            <a:r>
              <a:rPr lang="uk-UA" sz="2000" dirty="0" smtClean="0"/>
              <a:t>-</a:t>
            </a:r>
            <a:r>
              <a:rPr lang="en-US" sz="2000" dirty="0" smtClean="0"/>
              <a:t>To get familiar with types of the actual </a:t>
            </a:r>
            <a:r>
              <a:rPr lang="en-US" sz="2000" dirty="0"/>
              <a:t>medication prevention of HIV-infection </a:t>
            </a:r>
            <a:r>
              <a:rPr lang="en-US" sz="2000" dirty="0" smtClean="0"/>
              <a:t>and features of its prescription </a:t>
            </a:r>
            <a:r>
              <a:rPr lang="uk-UA" sz="2000" dirty="0" smtClean="0"/>
              <a:t>(</a:t>
            </a:r>
            <a:r>
              <a:rPr lang="en-US" sz="2000" dirty="0"/>
              <a:t>Mother to child transmission </a:t>
            </a:r>
            <a:r>
              <a:rPr lang="en-US" sz="2000" dirty="0" smtClean="0"/>
              <a:t>prevention</a:t>
            </a:r>
            <a:r>
              <a:rPr lang="en-US" sz="2000" dirty="0" smtClean="0"/>
              <a:t>, Pre </a:t>
            </a:r>
            <a:r>
              <a:rPr lang="en-US" sz="2000" dirty="0"/>
              <a:t>exposure </a:t>
            </a:r>
            <a:r>
              <a:rPr lang="en-US" sz="2000" dirty="0" smtClean="0"/>
              <a:t>prevention, Post </a:t>
            </a:r>
            <a:r>
              <a:rPr lang="en-US" sz="2000" dirty="0"/>
              <a:t>exposure </a:t>
            </a:r>
            <a:r>
              <a:rPr lang="en-US" sz="2000" dirty="0" smtClean="0"/>
              <a:t>prevention</a:t>
            </a:r>
            <a:r>
              <a:rPr lang="uk-UA" sz="2000" dirty="0" smtClean="0"/>
              <a:t>).</a:t>
            </a:r>
            <a:r>
              <a:rPr lang="en-US" sz="2000" dirty="0" smtClean="0"/>
              <a:t/>
            </a:r>
            <a:br>
              <a:rPr lang="en-US" sz="2000" dirty="0" smtClean="0"/>
            </a:br>
            <a:r>
              <a:rPr lang="en-US" sz="2000" dirty="0" smtClean="0"/>
              <a:t/>
            </a:r>
            <a:br>
              <a:rPr lang="en-US" sz="2000" dirty="0" smtClean="0"/>
            </a:br>
            <a:r>
              <a:rPr lang="en-US" sz="2000" dirty="0" smtClean="0"/>
              <a:t>- </a:t>
            </a:r>
            <a:r>
              <a:rPr lang="en-US" sz="2000" dirty="0"/>
              <a:t>To get familiar with </a:t>
            </a:r>
            <a:r>
              <a:rPr lang="en-US" sz="2000" dirty="0" smtClean="0"/>
              <a:t>the antiviral therapy combinations for viral hepatitis B and C and its control.</a:t>
            </a:r>
            <a:br>
              <a:rPr lang="en-US" sz="2000" dirty="0" smtClean="0"/>
            </a:br>
            <a:r>
              <a:rPr lang="en-US" sz="2000" dirty="0" smtClean="0"/>
              <a:t/>
            </a:r>
            <a:br>
              <a:rPr lang="en-US" sz="2000" dirty="0" smtClean="0"/>
            </a:br>
            <a:r>
              <a:rPr lang="en-US" sz="2000" dirty="0" smtClean="0"/>
              <a:t> - To be able manage viral hepatitis failure.</a:t>
            </a:r>
            <a:br>
              <a:rPr lang="en-US" sz="2000" dirty="0" smtClean="0"/>
            </a:br>
            <a:r>
              <a:rPr lang="en-US" sz="2000" dirty="0"/>
              <a:t> </a:t>
            </a:r>
            <a:br>
              <a:rPr lang="en-US" sz="2000" dirty="0"/>
            </a:br>
            <a:r>
              <a:rPr lang="en-US" sz="2000" dirty="0" smtClean="0"/>
              <a:t>- TO know main approaches for pathogenic and symptomatic therapy of COVID-19. </a:t>
            </a:r>
            <a:br>
              <a:rPr lang="en-US" sz="2000" dirty="0" smtClean="0"/>
            </a:br>
            <a:endParaRPr lang="uk-UA" sz="2000" b="1" dirty="0"/>
          </a:p>
        </p:txBody>
      </p:sp>
      <p:sp>
        <p:nvSpPr>
          <p:cNvPr id="3" name="Місце для тексту 2"/>
          <p:cNvSpPr>
            <a:spLocks noGrp="1"/>
          </p:cNvSpPr>
          <p:nvPr>
            <p:ph type="body" idx="1"/>
          </p:nvPr>
        </p:nvSpPr>
        <p:spPr>
          <a:xfrm>
            <a:off x="569344" y="1"/>
            <a:ext cx="8261372" cy="620687"/>
          </a:xfrm>
        </p:spPr>
        <p:txBody>
          <a:bodyPr rtlCol="0">
            <a:normAutofit/>
          </a:bodyPr>
          <a:lstStyle/>
          <a:p>
            <a:r>
              <a:rPr lang="en-US" b="1" u="sng" dirty="0" smtClean="0"/>
              <a:t>Subject’s targets</a:t>
            </a:r>
            <a:r>
              <a:rPr lang="uk-UA" b="1" u="sng" dirty="0" smtClean="0"/>
              <a:t>:</a:t>
            </a:r>
          </a:p>
        </p:txBody>
      </p:sp>
    </p:spTree>
    <p:extLst>
      <p:ext uri="{BB962C8B-B14F-4D97-AF65-F5344CB8AC3E}">
        <p14:creationId xmlns:p14="http://schemas.microsoft.com/office/powerpoint/2010/main" val="33532766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b="1" dirty="0"/>
              <a:t>Program of the subject</a:t>
            </a:r>
            <a:r>
              <a:rPr lang="uk-UA" b="1" dirty="0"/>
              <a:t>: </a:t>
            </a:r>
            <a:endParaRPr lang="en-US" dirty="0"/>
          </a:p>
        </p:txBody>
      </p:sp>
      <p:sp>
        <p:nvSpPr>
          <p:cNvPr id="3" name="Місце для вмісту 2"/>
          <p:cNvSpPr>
            <a:spLocks noGrp="1"/>
          </p:cNvSpPr>
          <p:nvPr>
            <p:ph sz="half" idx="1"/>
          </p:nvPr>
        </p:nvSpPr>
        <p:spPr>
          <a:xfrm>
            <a:off x="549796" y="1701800"/>
            <a:ext cx="5544617" cy="4751536"/>
          </a:xfrm>
        </p:spPr>
        <p:txBody>
          <a:bodyPr>
            <a:normAutofit fontScale="47500" lnSpcReduction="20000"/>
          </a:bodyPr>
          <a:lstStyle/>
          <a:p>
            <a:pPr marL="0" indent="0" algn="just">
              <a:buNone/>
            </a:pPr>
            <a:r>
              <a:rPr lang="en-US" b="1" u="sng" dirty="0"/>
              <a:t>Module</a:t>
            </a:r>
            <a:r>
              <a:rPr lang="uk-UA" b="1" u="sng" dirty="0"/>
              <a:t>1</a:t>
            </a:r>
            <a:r>
              <a:rPr lang="uk-UA" b="1" u="sng" dirty="0" smtClean="0"/>
              <a:t>:</a:t>
            </a:r>
            <a:endParaRPr lang="en-US" b="1" u="sng" dirty="0"/>
          </a:p>
          <a:p>
            <a:pPr marL="0" indent="0" algn="just">
              <a:buNone/>
            </a:pPr>
            <a:r>
              <a:rPr lang="en-US" dirty="0" smtClean="0"/>
              <a:t>1. Epidemiological </a:t>
            </a:r>
            <a:r>
              <a:rPr lang="en-US" dirty="0"/>
              <a:t>futures of HIV-infection in Ukraine and around the </a:t>
            </a:r>
            <a:r>
              <a:rPr lang="en-US" dirty="0" smtClean="0"/>
              <a:t>world</a:t>
            </a:r>
          </a:p>
          <a:p>
            <a:pPr marL="0" indent="0" algn="just">
              <a:buNone/>
            </a:pPr>
            <a:r>
              <a:rPr lang="en-US" dirty="0" smtClean="0"/>
              <a:t>2. Medical </a:t>
            </a:r>
            <a:r>
              <a:rPr lang="en-US" dirty="0"/>
              <a:t>observation of HIV-positive patients, lifetime observation. Clinical classification of HIV infection. Health condition evaluation of people living with HIV at the time of diagnosis verification and thereafter (clinical, laboratory and instrumental monitoring). Principles of diagnosis, treatment and prevention of opportunistic diseases.</a:t>
            </a:r>
            <a:endParaRPr lang="en-US" dirty="0" smtClean="0"/>
          </a:p>
          <a:p>
            <a:pPr marL="0" indent="0" algn="just">
              <a:buNone/>
            </a:pPr>
            <a:r>
              <a:rPr lang="en-US" dirty="0" smtClean="0"/>
              <a:t>3. Classes </a:t>
            </a:r>
            <a:r>
              <a:rPr lang="en-US" dirty="0"/>
              <a:t>of antiretroviral drugs, mechanisms of action and principles of ART combination. The indications for ART prescription: approach “U=U” – “Undetectable = </a:t>
            </a:r>
            <a:r>
              <a:rPr lang="en-US" dirty="0" err="1"/>
              <a:t>Untransmittable</a:t>
            </a:r>
            <a:r>
              <a:rPr lang="en-US" dirty="0"/>
              <a:t>”. The choice of the first line antiretroviral therapy combination, the ART effectiveness concept, adverse reactions and its monitoring methods. Adherence to therapy. The first   ART combinations in the international clinical protocols (EACS, IAS, DHHS).</a:t>
            </a:r>
            <a:endParaRPr lang="en-US" dirty="0" smtClean="0"/>
          </a:p>
          <a:p>
            <a:pPr marL="0" indent="0" algn="just">
              <a:buNone/>
            </a:pPr>
            <a:r>
              <a:rPr lang="en-US" dirty="0" smtClean="0"/>
              <a:t>4. First </a:t>
            </a:r>
            <a:r>
              <a:rPr lang="en-US" dirty="0"/>
              <a:t>line ART failure, second line ART combinations. </a:t>
            </a:r>
            <a:r>
              <a:rPr lang="en-US" dirty="0"/>
              <a:t>Treatment adherence.   Drug-drug interaction (DDI) with antiretroviral medications, monitoring and management. New antiretroviral drugs and their place in current ART protocols. “ART optimization” (switching) in virally suppressed patients. Features of ART prescription in different patients groups.</a:t>
            </a:r>
            <a:endParaRPr lang="en-US" dirty="0" smtClean="0"/>
          </a:p>
          <a:p>
            <a:pPr marL="0" indent="0" algn="just">
              <a:buNone/>
            </a:pPr>
            <a:r>
              <a:rPr lang="en-US" dirty="0" smtClean="0"/>
              <a:t>5. HIV </a:t>
            </a:r>
            <a:r>
              <a:rPr lang="en-US" dirty="0"/>
              <a:t>prevention strategies. </a:t>
            </a:r>
            <a:r>
              <a:rPr lang="en-US" dirty="0"/>
              <a:t>Types of ARV medications’ prophylaxis. Pre-exposure prophylaxis (</a:t>
            </a:r>
            <a:r>
              <a:rPr lang="en-US" dirty="0" err="1"/>
              <a:t>PrEP</a:t>
            </a:r>
            <a:r>
              <a:rPr lang="en-US" dirty="0"/>
              <a:t>), post-exposure prophylaxis (PEP).  Mother to child HIV transmission prevention: management of HIV-positive pregnant women and babies born from HIV-positive </a:t>
            </a:r>
            <a:r>
              <a:rPr lang="en-US" dirty="0" smtClean="0"/>
              <a:t>mothers.</a:t>
            </a:r>
            <a:endParaRPr lang="uk-UA" dirty="0"/>
          </a:p>
        </p:txBody>
      </p:sp>
      <p:sp>
        <p:nvSpPr>
          <p:cNvPr id="4" name="Місце для вмісту 3"/>
          <p:cNvSpPr>
            <a:spLocks noGrp="1"/>
          </p:cNvSpPr>
          <p:nvPr>
            <p:ph sz="half" idx="2"/>
          </p:nvPr>
        </p:nvSpPr>
        <p:spPr>
          <a:xfrm>
            <a:off x="6297558" y="1701800"/>
            <a:ext cx="5413477" cy="4470400"/>
          </a:xfrm>
        </p:spPr>
        <p:txBody>
          <a:bodyPr>
            <a:normAutofit fontScale="47500" lnSpcReduction="20000"/>
          </a:bodyPr>
          <a:lstStyle/>
          <a:p>
            <a:pPr marL="0" indent="0" algn="just">
              <a:buNone/>
            </a:pPr>
            <a:r>
              <a:rPr lang="en-US" b="1" u="sng" dirty="0" smtClean="0"/>
              <a:t>Module2</a:t>
            </a:r>
            <a:r>
              <a:rPr lang="uk-UA" b="1" u="sng" dirty="0" smtClean="0"/>
              <a:t>:</a:t>
            </a:r>
            <a:endParaRPr lang="en-US" dirty="0"/>
          </a:p>
          <a:p>
            <a:pPr marL="0" indent="0" algn="just">
              <a:buNone/>
            </a:pPr>
            <a:r>
              <a:rPr lang="en-US" dirty="0" smtClean="0"/>
              <a:t>6. Diagnostic and verification of viral hepatitis B and C.</a:t>
            </a:r>
          </a:p>
          <a:p>
            <a:pPr marL="0" indent="0" algn="just">
              <a:buNone/>
            </a:pPr>
            <a:r>
              <a:rPr lang="en-US" dirty="0" smtClean="0"/>
              <a:t>7. Antiviral </a:t>
            </a:r>
            <a:r>
              <a:rPr lang="en-US" dirty="0"/>
              <a:t>therapy regimens, prescribing, monitoring, adverse reactions and methods of their correction</a:t>
            </a:r>
            <a:r>
              <a:rPr lang="en-US" dirty="0" smtClean="0"/>
              <a:t>.</a:t>
            </a:r>
          </a:p>
          <a:p>
            <a:pPr marL="0" indent="0" algn="just">
              <a:buNone/>
            </a:pPr>
            <a:r>
              <a:rPr lang="en-US" dirty="0" smtClean="0"/>
              <a:t>8. COVID-19</a:t>
            </a:r>
            <a:r>
              <a:rPr lang="en-US" dirty="0"/>
              <a:t>. Epidemiological features. Etiology of the disease. Varieties of virus strains and their distribution. Correlation of virus strain and clinical course. Features of the disease in patients with diabetes, hypertension, alimentary-constitutional obesity. Approaches to </a:t>
            </a:r>
            <a:r>
              <a:rPr lang="en-US" dirty="0" err="1"/>
              <a:t>pathogenetic</a:t>
            </a:r>
            <a:r>
              <a:rPr lang="en-US" dirty="0"/>
              <a:t> treatment</a:t>
            </a:r>
            <a:r>
              <a:rPr lang="en-US" dirty="0" smtClean="0"/>
              <a:t>.</a:t>
            </a:r>
          </a:p>
          <a:p>
            <a:pPr marL="0" indent="0" algn="just">
              <a:buNone/>
            </a:pPr>
            <a:r>
              <a:rPr lang="en-US" dirty="0" smtClean="0"/>
              <a:t>9. Specific </a:t>
            </a:r>
            <a:r>
              <a:rPr lang="en-US" dirty="0"/>
              <a:t>and nonspecific prevention of coronavirus infection. Vaccination against COVID-19. Types of vaccines and mechanisms of action. Booster and additional dose. Use of monoclonal antibodies (</a:t>
            </a:r>
            <a:r>
              <a:rPr lang="en-US" dirty="0" err="1"/>
              <a:t>bamlanivimab</a:t>
            </a:r>
            <a:r>
              <a:rPr lang="en-US" dirty="0"/>
              <a:t> and </a:t>
            </a:r>
            <a:r>
              <a:rPr lang="en-US" dirty="0" err="1"/>
              <a:t>etesevimab</a:t>
            </a:r>
            <a:r>
              <a:rPr lang="en-US" dirty="0"/>
              <a:t>) and antivirals (</a:t>
            </a:r>
            <a:r>
              <a:rPr lang="en-US" dirty="0" err="1"/>
              <a:t>remdesevir</a:t>
            </a:r>
            <a:r>
              <a:rPr lang="en-US" dirty="0"/>
              <a:t>, </a:t>
            </a:r>
            <a:r>
              <a:rPr lang="en-US" dirty="0" err="1"/>
              <a:t>molnupiravir</a:t>
            </a:r>
            <a:r>
              <a:rPr lang="en-US" dirty="0"/>
              <a:t>, </a:t>
            </a:r>
            <a:r>
              <a:rPr lang="en-US" dirty="0" err="1"/>
              <a:t>favipivir</a:t>
            </a:r>
            <a:r>
              <a:rPr lang="en-US" dirty="0"/>
              <a:t>, </a:t>
            </a:r>
            <a:r>
              <a:rPr lang="en-US" dirty="0" err="1"/>
              <a:t>paxlovid</a:t>
            </a:r>
            <a:r>
              <a:rPr lang="en-US" dirty="0"/>
              <a:t>) in the treatment of coronavirus infection at the outpatient and inpatient levels.</a:t>
            </a:r>
            <a:endParaRPr lang="uk-UA" dirty="0"/>
          </a:p>
        </p:txBody>
      </p:sp>
    </p:spTree>
    <p:extLst>
      <p:ext uri="{BB962C8B-B14F-4D97-AF65-F5344CB8AC3E}">
        <p14:creationId xmlns:p14="http://schemas.microsoft.com/office/powerpoint/2010/main" val="33286372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1197868" y="188641"/>
            <a:ext cx="6838513" cy="576064"/>
          </a:xfrm>
        </p:spPr>
        <p:txBody>
          <a:bodyPr>
            <a:normAutofit/>
          </a:bodyPr>
          <a:lstStyle/>
          <a:p>
            <a:r>
              <a:rPr lang="en-US" sz="2800" b="1" dirty="0" smtClean="0"/>
              <a:t>Forms and methods of study</a:t>
            </a:r>
            <a:r>
              <a:rPr lang="uk-UA" sz="2800" b="1" dirty="0" smtClean="0"/>
              <a:t>:</a:t>
            </a:r>
            <a:endParaRPr lang="uk-UA" sz="2800" b="1" dirty="0"/>
          </a:p>
        </p:txBody>
      </p:sp>
      <p:sp>
        <p:nvSpPr>
          <p:cNvPr id="5" name="Місце для вмісту 4"/>
          <p:cNvSpPr>
            <a:spLocks noGrp="1"/>
          </p:cNvSpPr>
          <p:nvPr>
            <p:ph type="body" idx="1"/>
          </p:nvPr>
        </p:nvSpPr>
        <p:spPr>
          <a:xfrm>
            <a:off x="1197868" y="0"/>
            <a:ext cx="7008574" cy="1296987"/>
          </a:xfrm>
        </p:spPr>
        <p:txBody>
          <a:bodyPr>
            <a:normAutofit/>
          </a:bodyPr>
          <a:lstStyle/>
          <a:p>
            <a:endParaRPr lang="uk-UA" sz="2000" dirty="0" smtClean="0"/>
          </a:p>
          <a:p>
            <a:pPr marL="0" indent="0">
              <a:buNone/>
            </a:pPr>
            <a:endParaRPr lang="uk-UA" sz="2000" dirty="0"/>
          </a:p>
          <a:p>
            <a:endParaRPr lang="uk-UA" dirty="0"/>
          </a:p>
          <a:p>
            <a:endParaRPr lang="uk-UA" dirty="0"/>
          </a:p>
        </p:txBody>
      </p:sp>
      <p:sp>
        <p:nvSpPr>
          <p:cNvPr id="6" name="Прямокутник 5"/>
          <p:cNvSpPr/>
          <p:nvPr/>
        </p:nvSpPr>
        <p:spPr>
          <a:xfrm>
            <a:off x="621804" y="652933"/>
            <a:ext cx="7992888" cy="5632311"/>
          </a:xfrm>
          <a:prstGeom prst="rect">
            <a:avLst/>
          </a:prstGeom>
        </p:spPr>
        <p:txBody>
          <a:bodyPr wrap="square">
            <a:spAutoFit/>
          </a:bodyPr>
          <a:lstStyle/>
          <a:p>
            <a:pPr algn="just"/>
            <a:r>
              <a:rPr lang="en-US" altLang="uk-UA" sz="2000" b="1" i="1" u="sng" dirty="0" smtClean="0"/>
              <a:t>Demonstrational methods</a:t>
            </a:r>
            <a:r>
              <a:rPr lang="uk-UA" altLang="uk-UA" sz="2000" b="1" i="1" u="sng" dirty="0" smtClean="0"/>
              <a:t>: </a:t>
            </a:r>
            <a:endParaRPr lang="ru-RU" altLang="uk-UA" sz="2000" dirty="0"/>
          </a:p>
          <a:p>
            <a:pPr algn="just"/>
            <a:r>
              <a:rPr lang="en-US" altLang="uk-UA" sz="2000" dirty="0" smtClean="0"/>
              <a:t>Patients demonstration, multimedia shows, </a:t>
            </a:r>
            <a:r>
              <a:rPr lang="en-US" altLang="uk-UA" sz="2000" dirty="0"/>
              <a:t>t</a:t>
            </a:r>
            <a:r>
              <a:rPr lang="en-US" altLang="uk-UA" sz="2000" dirty="0" smtClean="0"/>
              <a:t>ables and graphs illustrations, video demonstrations</a:t>
            </a:r>
            <a:r>
              <a:rPr lang="uk-UA" altLang="uk-UA" sz="2000" dirty="0" smtClean="0"/>
              <a:t>.</a:t>
            </a:r>
            <a:endParaRPr lang="ru-RU" altLang="uk-UA" sz="2000" dirty="0"/>
          </a:p>
          <a:p>
            <a:pPr algn="just"/>
            <a:endParaRPr lang="en-US" altLang="uk-UA" sz="2000" b="1" i="1" u="sng" dirty="0" smtClean="0"/>
          </a:p>
          <a:p>
            <a:pPr algn="just"/>
            <a:r>
              <a:rPr lang="en-US" altLang="uk-UA" sz="2000" b="1" i="1" u="sng" dirty="0" smtClean="0"/>
              <a:t>Practical methods</a:t>
            </a:r>
            <a:r>
              <a:rPr lang="uk-UA" altLang="uk-UA" sz="2000" b="1" i="1" u="sng" dirty="0" smtClean="0"/>
              <a:t>:</a:t>
            </a:r>
            <a:r>
              <a:rPr lang="uk-UA" altLang="uk-UA" sz="2000" dirty="0" smtClean="0"/>
              <a:t> </a:t>
            </a:r>
            <a:r>
              <a:rPr lang="en-US" altLang="uk-UA" sz="2000" dirty="0" smtClean="0"/>
              <a:t>working out of practical skills </a:t>
            </a:r>
            <a:r>
              <a:rPr lang="uk-UA" altLang="uk-UA" sz="2000" dirty="0" smtClean="0"/>
              <a:t>(</a:t>
            </a:r>
            <a:r>
              <a:rPr lang="en-US" altLang="uk-UA" sz="2000" dirty="0" smtClean="0"/>
              <a:t>reweaving of clinical cases</a:t>
            </a:r>
            <a:r>
              <a:rPr lang="uk-UA" altLang="uk-UA" sz="2000" dirty="0" smtClean="0"/>
              <a:t>, </a:t>
            </a:r>
            <a:r>
              <a:rPr lang="en-US" altLang="uk-UA" sz="2000" dirty="0" smtClean="0"/>
              <a:t>clinical situations modeling accordingly with the subject objectives and targets</a:t>
            </a:r>
            <a:r>
              <a:rPr lang="uk-UA" altLang="uk-UA" sz="2000" dirty="0" smtClean="0"/>
              <a:t>) </a:t>
            </a:r>
            <a:r>
              <a:rPr lang="en-US" altLang="uk-UA" sz="2000" dirty="0" smtClean="0"/>
              <a:t>with applying of a discussion, small groups work, brain storming. </a:t>
            </a:r>
          </a:p>
          <a:p>
            <a:pPr algn="just"/>
            <a:endParaRPr lang="en-US" altLang="uk-UA" sz="2000" b="1" u="sng" dirty="0" smtClean="0"/>
          </a:p>
          <a:p>
            <a:pPr algn="just"/>
            <a:r>
              <a:rPr lang="en-US" altLang="uk-UA" sz="2000" b="1" u="sng" dirty="0" smtClean="0"/>
              <a:t>Methodological </a:t>
            </a:r>
            <a:r>
              <a:rPr lang="en-US" altLang="uk-UA" sz="2000" b="1" u="sng" dirty="0" err="1" smtClean="0"/>
              <a:t>suplementation</a:t>
            </a:r>
            <a:r>
              <a:rPr lang="uk-UA" altLang="uk-UA" sz="2000" b="1" u="sng" dirty="0" smtClean="0"/>
              <a:t>:</a:t>
            </a:r>
            <a:endParaRPr lang="ru-RU" altLang="uk-UA" sz="2000" u="sng" dirty="0"/>
          </a:p>
          <a:p>
            <a:pPr algn="just"/>
            <a:r>
              <a:rPr lang="en-US" altLang="uk-UA" sz="2000" dirty="0" smtClean="0"/>
              <a:t>Video, multimedia shows, PP slides are being used. </a:t>
            </a:r>
            <a:endParaRPr lang="uk-UA" altLang="uk-UA" sz="2000" dirty="0" smtClean="0"/>
          </a:p>
          <a:p>
            <a:pPr algn="just"/>
            <a:endParaRPr lang="en-US" altLang="uk-UA" sz="2000" b="1" u="sng" dirty="0" smtClean="0"/>
          </a:p>
          <a:p>
            <a:pPr algn="just"/>
            <a:r>
              <a:rPr lang="en-US" altLang="uk-UA" sz="2000" b="1" u="sng" dirty="0" smtClean="0"/>
              <a:t>Control methods</a:t>
            </a:r>
            <a:r>
              <a:rPr lang="uk-UA" altLang="uk-UA" sz="2000" b="1" u="sng" dirty="0" smtClean="0"/>
              <a:t>:</a:t>
            </a:r>
          </a:p>
          <a:p>
            <a:pPr algn="just"/>
            <a:r>
              <a:rPr lang="en-US" altLang="uk-UA" sz="2000" dirty="0" smtClean="0"/>
              <a:t>Clinical cases solving</a:t>
            </a:r>
            <a:r>
              <a:rPr lang="uk-UA" altLang="uk-UA" sz="2000" dirty="0" smtClean="0"/>
              <a:t>;</a:t>
            </a:r>
          </a:p>
          <a:p>
            <a:pPr algn="just"/>
            <a:r>
              <a:rPr lang="en-US" altLang="uk-UA" sz="2000" dirty="0" smtClean="0"/>
              <a:t>Assessment of theoretical and practical knowledge, ability to prescribe and monitor ART, ability to apply of prevention strategies;</a:t>
            </a:r>
          </a:p>
          <a:p>
            <a:pPr algn="just"/>
            <a:r>
              <a:rPr lang="en-US" altLang="uk-UA" sz="2000" dirty="0" smtClean="0"/>
              <a:t>Interview (quiz)</a:t>
            </a:r>
            <a:r>
              <a:rPr lang="uk-UA" altLang="uk-UA" sz="2000" dirty="0" smtClean="0"/>
              <a:t>.</a:t>
            </a:r>
            <a:endParaRPr lang="uk-UA" altLang="uk-UA" sz="2000" dirty="0"/>
          </a:p>
        </p:txBody>
      </p:sp>
      <p:pic>
        <p:nvPicPr>
          <p:cNvPr id="13" name="Рисунок 12"/>
          <p:cNvPicPr>
            <a:picLocks noChangeAspect="1"/>
          </p:cNvPicPr>
          <p:nvPr/>
        </p:nvPicPr>
        <p:blipFill>
          <a:blip r:embed="rId2"/>
          <a:stretch>
            <a:fillRect/>
          </a:stretch>
        </p:blipFill>
        <p:spPr>
          <a:xfrm>
            <a:off x="144016" y="764705"/>
            <a:ext cx="477788" cy="530398"/>
          </a:xfrm>
          <a:prstGeom prst="rect">
            <a:avLst/>
          </a:prstGeom>
        </p:spPr>
      </p:pic>
      <p:pic>
        <p:nvPicPr>
          <p:cNvPr id="14" name="Рисунок 13"/>
          <p:cNvPicPr>
            <a:picLocks noChangeAspect="1"/>
          </p:cNvPicPr>
          <p:nvPr/>
        </p:nvPicPr>
        <p:blipFill>
          <a:blip r:embed="rId3"/>
          <a:stretch>
            <a:fillRect/>
          </a:stretch>
        </p:blipFill>
        <p:spPr>
          <a:xfrm>
            <a:off x="154665" y="1977644"/>
            <a:ext cx="475529" cy="530398"/>
          </a:xfrm>
          <a:prstGeom prst="rect">
            <a:avLst/>
          </a:prstGeom>
        </p:spPr>
      </p:pic>
      <p:pic>
        <p:nvPicPr>
          <p:cNvPr id="15" name="Рисунок 14"/>
          <p:cNvPicPr>
            <a:picLocks noChangeAspect="1"/>
          </p:cNvPicPr>
          <p:nvPr/>
        </p:nvPicPr>
        <p:blipFill>
          <a:blip r:embed="rId3"/>
          <a:stretch>
            <a:fillRect/>
          </a:stretch>
        </p:blipFill>
        <p:spPr>
          <a:xfrm>
            <a:off x="144015" y="3413651"/>
            <a:ext cx="475529" cy="530398"/>
          </a:xfrm>
          <a:prstGeom prst="rect">
            <a:avLst/>
          </a:prstGeom>
        </p:spPr>
      </p:pic>
      <p:pic>
        <p:nvPicPr>
          <p:cNvPr id="16" name="Рисунок 15"/>
          <p:cNvPicPr>
            <a:picLocks noChangeAspect="1"/>
          </p:cNvPicPr>
          <p:nvPr/>
        </p:nvPicPr>
        <p:blipFill>
          <a:blip r:embed="rId3"/>
          <a:stretch>
            <a:fillRect/>
          </a:stretch>
        </p:blipFill>
        <p:spPr>
          <a:xfrm>
            <a:off x="144015" y="4408341"/>
            <a:ext cx="475529" cy="530398"/>
          </a:xfrm>
          <a:prstGeom prst="rect">
            <a:avLst/>
          </a:prstGeom>
        </p:spPr>
      </p:pic>
    </p:spTree>
    <p:extLst>
      <p:ext uri="{BB962C8B-B14F-4D97-AF65-F5344CB8AC3E}">
        <p14:creationId xmlns:p14="http://schemas.microsoft.com/office/powerpoint/2010/main" val="7823790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1117309" y="76200"/>
            <a:ext cx="10157354" cy="760512"/>
          </a:xfrm>
        </p:spPr>
        <p:txBody>
          <a:bodyPr/>
          <a:lstStyle/>
          <a:p>
            <a:r>
              <a:rPr lang="en-US" dirty="0" smtClean="0"/>
              <a:t>Study results</a:t>
            </a:r>
            <a:r>
              <a:rPr lang="uk-UA" dirty="0" smtClean="0"/>
              <a:t>:</a:t>
            </a:r>
            <a:endParaRPr lang="uk-UA" dirty="0"/>
          </a:p>
        </p:txBody>
      </p:sp>
      <p:sp>
        <p:nvSpPr>
          <p:cNvPr id="6" name="Місце для вмісту 5"/>
          <p:cNvSpPr>
            <a:spLocks noGrp="1"/>
          </p:cNvSpPr>
          <p:nvPr>
            <p:ph idx="1"/>
          </p:nvPr>
        </p:nvSpPr>
        <p:spPr>
          <a:xfrm>
            <a:off x="981844" y="1052736"/>
            <a:ext cx="10441159" cy="5472608"/>
          </a:xfrm>
        </p:spPr>
        <p:txBody>
          <a:bodyPr>
            <a:normAutofit fontScale="55000" lnSpcReduction="20000"/>
          </a:bodyPr>
          <a:lstStyle/>
          <a:p>
            <a:pPr marL="0" indent="0" algn="just">
              <a:buNone/>
            </a:pPr>
            <a:r>
              <a:rPr lang="en-US" sz="2900" b="1" u="sng" dirty="0" smtClean="0"/>
              <a:t>The student must know </a:t>
            </a:r>
            <a:r>
              <a:rPr lang="uk-UA" sz="2900" b="1" u="sng" dirty="0" smtClean="0"/>
              <a:t>:</a:t>
            </a:r>
          </a:p>
          <a:p>
            <a:pPr algn="just"/>
            <a:r>
              <a:rPr lang="en-US" dirty="0" smtClean="0"/>
              <a:t>Indications and order of performing screening and verification of HIV-infection; </a:t>
            </a:r>
            <a:endParaRPr lang="uk-UA" dirty="0" smtClean="0"/>
          </a:p>
          <a:p>
            <a:pPr algn="just"/>
            <a:r>
              <a:rPr lang="en-US" dirty="0" smtClean="0"/>
              <a:t>Classes of antiretroviral drugs; </a:t>
            </a:r>
          </a:p>
          <a:p>
            <a:pPr algn="just"/>
            <a:r>
              <a:rPr lang="en-US" dirty="0" smtClean="0"/>
              <a:t>Mechanism of action of antiretroviral drugs;</a:t>
            </a:r>
          </a:p>
          <a:p>
            <a:pPr algn="just"/>
            <a:r>
              <a:rPr lang="en-US" dirty="0" smtClean="0"/>
              <a:t>Principles of ART combinations; </a:t>
            </a:r>
            <a:endParaRPr lang="uk-UA" dirty="0" smtClean="0"/>
          </a:p>
          <a:p>
            <a:pPr algn="just"/>
            <a:r>
              <a:rPr lang="en-US" dirty="0" smtClean="0"/>
              <a:t>ART combinations accordingly with international protocols </a:t>
            </a:r>
            <a:r>
              <a:rPr lang="uk-UA" dirty="0" smtClean="0"/>
              <a:t>(</a:t>
            </a:r>
            <a:r>
              <a:rPr lang="en-US" dirty="0" smtClean="0"/>
              <a:t>EACS, IAS, DHHS)</a:t>
            </a:r>
            <a:r>
              <a:rPr lang="uk-UA" dirty="0" smtClean="0"/>
              <a:t>;</a:t>
            </a:r>
          </a:p>
          <a:p>
            <a:pPr algn="just"/>
            <a:r>
              <a:rPr lang="en-US" dirty="0" smtClean="0"/>
              <a:t>Side effects which can occur during antiretroviral therapy providing and methods of their corrections; </a:t>
            </a:r>
          </a:p>
          <a:p>
            <a:pPr algn="just"/>
            <a:r>
              <a:rPr lang="en-US" dirty="0" smtClean="0"/>
              <a:t>Interaction features of antiretroviral drugs with other medications; </a:t>
            </a:r>
          </a:p>
          <a:p>
            <a:pPr algn="just"/>
            <a:r>
              <a:rPr lang="en-US" dirty="0" smtClean="0"/>
              <a:t>Types </a:t>
            </a:r>
            <a:r>
              <a:rPr lang="en-US" dirty="0"/>
              <a:t>of the actual medication prevention of HIV-infection and features of its prescription (Mother to child transmission prevention,</a:t>
            </a:r>
            <a:br>
              <a:rPr lang="en-US" dirty="0"/>
            </a:br>
            <a:r>
              <a:rPr lang="en-US" dirty="0"/>
              <a:t>Pre exposure prevention, Post exposure prevention</a:t>
            </a:r>
            <a:r>
              <a:rPr lang="en-US" dirty="0" smtClean="0"/>
              <a:t>).</a:t>
            </a:r>
          </a:p>
          <a:p>
            <a:pPr algn="just"/>
            <a:r>
              <a:rPr lang="en-US" dirty="0"/>
              <a:t>The main classes of antiviral drugs of direct action against HCV. Mechanisms of their action. Principles of combination of these drugs. Schemes of antiviral therapy for viral hepatitis</a:t>
            </a:r>
            <a:r>
              <a:rPr lang="en-US" dirty="0" smtClean="0"/>
              <a:t>. </a:t>
            </a:r>
          </a:p>
          <a:p>
            <a:pPr algn="just"/>
            <a:r>
              <a:rPr lang="en-US" dirty="0" smtClean="0"/>
              <a:t>Indications </a:t>
            </a:r>
            <a:r>
              <a:rPr lang="en-US" dirty="0"/>
              <a:t>for the </a:t>
            </a:r>
            <a:r>
              <a:rPr lang="en-US" dirty="0" smtClean="0"/>
              <a:t>antiviral drugs prescriptions </a:t>
            </a:r>
            <a:r>
              <a:rPr lang="en-US" dirty="0"/>
              <a:t>in patients with viral hepatitis. Side effects of these drugs. Types of modern drug prevention of viral hepatitis. Vaccination against HBV</a:t>
            </a:r>
            <a:r>
              <a:rPr lang="en-US" dirty="0" smtClean="0"/>
              <a:t>.</a:t>
            </a:r>
          </a:p>
          <a:p>
            <a:pPr algn="just"/>
            <a:r>
              <a:rPr lang="en-US" dirty="0" smtClean="0"/>
              <a:t>Preventive </a:t>
            </a:r>
            <a:r>
              <a:rPr lang="en-US" dirty="0"/>
              <a:t>and anti-epidemic strategies are simple COVID-19. Approaches to specific prevention. Vaccination, types of vaccines, types of additional and booster doses. Use of monoclonal antibodies and antivirals.</a:t>
            </a:r>
            <a:endParaRPr lang="uk-UA" dirty="0" smtClean="0"/>
          </a:p>
          <a:p>
            <a:endParaRPr lang="uk-UA" dirty="0" smtClean="0"/>
          </a:p>
          <a:p>
            <a:endParaRPr lang="uk-UA" dirty="0" smtClean="0"/>
          </a:p>
          <a:p>
            <a:endParaRPr lang="uk-UA" dirty="0" smtClean="0"/>
          </a:p>
          <a:p>
            <a:endParaRPr lang="uk-UA" dirty="0"/>
          </a:p>
        </p:txBody>
      </p:sp>
    </p:spTree>
    <p:extLst>
      <p:ext uri="{BB962C8B-B14F-4D97-AF65-F5344CB8AC3E}">
        <p14:creationId xmlns:p14="http://schemas.microsoft.com/office/powerpoint/2010/main" val="9745920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659" y="0"/>
            <a:ext cx="8929073" cy="1397000"/>
          </a:xfrm>
        </p:spPr>
        <p:txBody>
          <a:bodyPr/>
          <a:lstStyle/>
          <a:p>
            <a:r>
              <a:rPr lang="en-US" dirty="0"/>
              <a:t>What can you do and see in class?</a:t>
            </a:r>
            <a:endParaRPr lang="en-US" dirty="0"/>
          </a:p>
        </p:txBody>
      </p:sp>
      <p:sp>
        <p:nvSpPr>
          <p:cNvPr id="3" name="Объект 2"/>
          <p:cNvSpPr>
            <a:spLocks noGrp="1"/>
          </p:cNvSpPr>
          <p:nvPr>
            <p:ph idx="1"/>
          </p:nvPr>
        </p:nvSpPr>
        <p:spPr>
          <a:xfrm>
            <a:off x="45659" y="1607072"/>
            <a:ext cx="4468335" cy="4470400"/>
          </a:xfrm>
        </p:spPr>
        <p:txBody>
          <a:bodyPr/>
          <a:lstStyle/>
          <a:p>
            <a:r>
              <a:rPr lang="en-US" dirty="0"/>
              <a:t>Different types of ART therapy, drugs for the treatment of viral hepatitis and coronavirus infection</a:t>
            </a:r>
            <a:r>
              <a:rPr lang="en-US" dirty="0" smtClean="0"/>
              <a:t>.</a:t>
            </a:r>
          </a:p>
          <a:p>
            <a:r>
              <a:rPr lang="en-US" dirty="0" smtClean="0"/>
              <a:t>Different </a:t>
            </a:r>
            <a:r>
              <a:rPr lang="en-US" dirty="0"/>
              <a:t>types of rapid tests for HIV, HCV, COVID-19. </a:t>
            </a:r>
            <a:r>
              <a:rPr lang="en-US" dirty="0" smtClean="0"/>
              <a:t>Perform tests.</a:t>
            </a:r>
          </a:p>
          <a:p>
            <a:r>
              <a:rPr lang="en-US" dirty="0" smtClean="0"/>
              <a:t>Communicate </a:t>
            </a:r>
            <a:r>
              <a:rPr lang="en-US" dirty="0"/>
              <a:t>with </a:t>
            </a:r>
            <a:r>
              <a:rPr lang="en-US" dirty="0" smtClean="0"/>
              <a:t>thematic patients</a:t>
            </a:r>
            <a:r>
              <a:rPr lang="uk-UA" dirty="0" smtClean="0"/>
              <a:t>.</a:t>
            </a:r>
            <a:endParaRPr lang="uk-UA" dirty="0" smtClean="0"/>
          </a:p>
          <a:p>
            <a:endParaRPr lang="en-US" dirty="0"/>
          </a:p>
        </p:txBody>
      </p:sp>
      <p:pic>
        <p:nvPicPr>
          <p:cNvPr id="5" name="Рисунок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292075" y="395361"/>
            <a:ext cx="3003798" cy="4005064"/>
          </a:xfrm>
          <a:prstGeom prst="rect">
            <a:avLst/>
          </a:prstGeom>
        </p:spPr>
      </p:pic>
      <p:pic>
        <p:nvPicPr>
          <p:cNvPr id="7" name="Рисунок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13994" y="1196752"/>
            <a:ext cx="5076434" cy="3807011"/>
          </a:xfrm>
          <a:prstGeom prst="rect">
            <a:avLst/>
          </a:prstGeom>
        </p:spPr>
      </p:pic>
      <p:pic>
        <p:nvPicPr>
          <p:cNvPr id="8" name="Рисунок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513994" y="4277696"/>
            <a:ext cx="3452626" cy="2589470"/>
          </a:xfrm>
          <a:prstGeom prst="rect">
            <a:avLst/>
          </a:prstGeom>
        </p:spPr>
      </p:pic>
      <p:pic>
        <p:nvPicPr>
          <p:cNvPr id="9" name="Рисунок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224591" y="4172040"/>
            <a:ext cx="3597307" cy="2697757"/>
          </a:xfrm>
          <a:prstGeom prst="rect">
            <a:avLst/>
          </a:prstGeom>
        </p:spPr>
      </p:pic>
    </p:spTree>
    <p:extLst>
      <p:ext uri="{BB962C8B-B14F-4D97-AF65-F5344CB8AC3E}">
        <p14:creationId xmlns:p14="http://schemas.microsoft.com/office/powerpoint/2010/main" val="3119403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a:t>What can you do and see in class?</a:t>
            </a:r>
            <a:endParaRPr lang="en-US" dirty="0"/>
          </a:p>
        </p:txBody>
      </p:sp>
      <p:sp>
        <p:nvSpPr>
          <p:cNvPr id="3" name="Объект 2"/>
          <p:cNvSpPr>
            <a:spLocks noGrp="1"/>
          </p:cNvSpPr>
          <p:nvPr>
            <p:ph idx="1"/>
          </p:nvPr>
        </p:nvSpPr>
        <p:spPr>
          <a:xfrm>
            <a:off x="549796" y="1700808"/>
            <a:ext cx="5328592" cy="4470400"/>
          </a:xfrm>
        </p:spPr>
        <p:txBody>
          <a:bodyPr/>
          <a:lstStyle/>
          <a:p>
            <a:r>
              <a:rPr lang="en-US" dirty="0" smtClean="0"/>
              <a:t>Get tested for HIV.</a:t>
            </a:r>
          </a:p>
          <a:p>
            <a:r>
              <a:rPr lang="en-US" dirty="0" smtClean="0"/>
              <a:t>Get </a:t>
            </a:r>
            <a:r>
              <a:rPr lang="en-US" dirty="0"/>
              <a:t>acquainted with the documentation and learn how to fill it out</a:t>
            </a:r>
            <a:r>
              <a:rPr lang="en-US" dirty="0" smtClean="0"/>
              <a:t>.</a:t>
            </a:r>
          </a:p>
          <a:p>
            <a:r>
              <a:rPr lang="en-US" dirty="0" smtClean="0"/>
              <a:t>Make </a:t>
            </a:r>
            <a:r>
              <a:rPr lang="en-US" dirty="0"/>
              <a:t>a vaccine against hepatitis B virus.</a:t>
            </a:r>
            <a:endParaRPr lang="uk-UA" dirty="0" smtClean="0"/>
          </a:p>
        </p:txBody>
      </p:sp>
      <p:pic>
        <p:nvPicPr>
          <p:cNvPr id="5" name="Рисунок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22404" y="1878112"/>
            <a:ext cx="5724601" cy="4293096"/>
          </a:xfrm>
          <a:prstGeom prst="rect">
            <a:avLst/>
          </a:prstGeom>
        </p:spPr>
      </p:pic>
    </p:spTree>
    <p:extLst>
      <p:ext uri="{BB962C8B-B14F-4D97-AF65-F5344CB8AC3E}">
        <p14:creationId xmlns:p14="http://schemas.microsoft.com/office/powerpoint/2010/main" val="37651338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Picture 4" descr="When to Get Tested For HIV? The Big Confusi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4205"/>
            <a:ext cx="12368693" cy="69573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6875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Текст 2"/>
          <p:cNvSpPr>
            <a:spLocks noGrp="1"/>
          </p:cNvSpPr>
          <p:nvPr>
            <p:ph type="body" idx="1"/>
          </p:nvPr>
        </p:nvSpPr>
        <p:spPr/>
        <p:txBody>
          <a:bodyPr/>
          <a:lstStyle/>
          <a:p>
            <a:endParaRPr lang="ru-RU"/>
          </a:p>
        </p:txBody>
      </p:sp>
      <p:pic>
        <p:nvPicPr>
          <p:cNvPr id="5122" name="Picture 2" descr="ВИЧ и СПИД осведомленности линейный набор векторных иконок, вич, мир, спид  PNG и вектор пнг для бесплатной загрузки"/>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5972"/>
            <a:ext cx="8038628" cy="69529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21920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Вірусні гепатити: скринінг, вакцинація та лікування | Медичний часопис"/>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994" y="-702841"/>
            <a:ext cx="8770701" cy="8770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41250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Місце для тексту 2"/>
          <p:cNvSpPr>
            <a:spLocks noGrp="1"/>
          </p:cNvSpPr>
          <p:nvPr>
            <p:ph type="body" idx="1"/>
          </p:nvPr>
        </p:nvSpPr>
        <p:spPr>
          <a:xfrm>
            <a:off x="405781" y="1340768"/>
            <a:ext cx="4608512" cy="3140968"/>
          </a:xfrm>
        </p:spPr>
        <p:txBody>
          <a:bodyPr>
            <a:normAutofit/>
          </a:bodyPr>
          <a:lstStyle/>
          <a:p>
            <a:r>
              <a:rPr lang="en-US" b="1" dirty="0" smtClean="0"/>
              <a:t>Thank you for attention</a:t>
            </a:r>
            <a:r>
              <a:rPr lang="uk-UA" b="1" dirty="0" smtClean="0"/>
              <a:t>!</a:t>
            </a:r>
          </a:p>
          <a:p>
            <a:endParaRPr lang="uk-UA" b="1" dirty="0" smtClean="0"/>
          </a:p>
          <a:p>
            <a:r>
              <a:rPr lang="en-US" b="1" dirty="0" smtClean="0"/>
              <a:t>Stay healthy</a:t>
            </a:r>
            <a:r>
              <a:rPr lang="uk-UA" b="1" dirty="0" smtClean="0"/>
              <a:t>!</a:t>
            </a:r>
          </a:p>
          <a:p>
            <a:endParaRPr lang="uk-UA" b="1" dirty="0" smtClean="0"/>
          </a:p>
          <a:p>
            <a:endParaRPr lang="uk-UA" b="1" dirty="0"/>
          </a:p>
        </p:txBody>
      </p:sp>
      <p:pic>
        <p:nvPicPr>
          <p:cNvPr id="5" name="Рисунок 4"/>
          <p:cNvPicPr>
            <a:picLocks noChangeAspect="1"/>
          </p:cNvPicPr>
          <p:nvPr/>
        </p:nvPicPr>
        <p:blipFill>
          <a:blip r:embed="rId2"/>
          <a:stretch>
            <a:fillRect/>
          </a:stretch>
        </p:blipFill>
        <p:spPr>
          <a:xfrm>
            <a:off x="5014293" y="1484784"/>
            <a:ext cx="3312368" cy="2880320"/>
          </a:xfrm>
          <a:prstGeom prst="rect">
            <a:avLst/>
          </a:prstGeom>
        </p:spPr>
      </p:pic>
    </p:spTree>
    <p:extLst>
      <p:ext uri="{BB962C8B-B14F-4D97-AF65-F5344CB8AC3E}">
        <p14:creationId xmlns:p14="http://schemas.microsoft.com/office/powerpoint/2010/main" val="3885101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theme1.xml><?xml version="1.0" encoding="utf-8"?>
<a:theme xmlns:a="http://schemas.openxmlformats.org/drawingml/2006/main" name="Книги 16x9">
  <a:themeElements>
    <a:clrScheme name="Books_16x9">
      <a:dk1>
        <a:srgbClr val="374C81"/>
      </a:dk1>
      <a:lt1>
        <a:srgbClr val="FFFFFF"/>
      </a:lt1>
      <a:dk2>
        <a:srgbClr val="000000"/>
      </a:dk2>
      <a:lt2>
        <a:srgbClr val="EDE5DF"/>
      </a:lt2>
      <a:accent1>
        <a:srgbClr val="414E77"/>
      </a:accent1>
      <a:accent2>
        <a:srgbClr val="70AAC4"/>
      </a:accent2>
      <a:accent3>
        <a:srgbClr val="8B6A94"/>
      </a:accent3>
      <a:accent4>
        <a:srgbClr val="61A796"/>
      </a:accent4>
      <a:accent5>
        <a:srgbClr val="4E5798"/>
      </a:accent5>
      <a:accent6>
        <a:srgbClr val="7E5C5C"/>
      </a:accent6>
      <a:hlink>
        <a:srgbClr val="0070C0"/>
      </a:hlink>
      <a:folHlink>
        <a:srgbClr val="7030A0"/>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100000" t="-80000" r="-50000" b="180000"/>
          </a:path>
        </a:gradFill>
        <a:gradFill rotWithShape="1">
          <a:gsLst>
            <a:gs pos="0">
              <a:schemeClr val="phClr">
                <a:tint val="80000"/>
                <a:satMod val="300000"/>
              </a:schemeClr>
            </a:gs>
            <a:gs pos="100000">
              <a:schemeClr val="phClr">
                <a:shade val="30000"/>
                <a:satMod val="200000"/>
              </a:schemeClr>
            </a:gs>
          </a:gsLst>
          <a:path path="circle">
            <a:fillToRect l="30000" t="30000" r="70000" b="100000"/>
          </a:path>
        </a:gradFill>
      </a:bgFillStyleLst>
    </a:fmtScheme>
  </a:themeElements>
  <a:objectDefaults/>
  <a:extraClrSchemeLst/>
  <a:extLst>
    <a:ext uri="{05A4C25C-085E-4340-85A3-A5531E510DB2}">
      <thm15:themeFamily xmlns:thm15="http://schemas.microsoft.com/office/thememl/2012/main" name="Office_9412020_TF02787940_TF02787940" id="{DAFFC3AE-D374-4A10-9386-786D375C3BDA}" vid="{7CABDC2D-7CEC-4728-933D-DA9DC216C637}"/>
    </a:ext>
  </a:extLst>
</a:theme>
</file>

<file path=ppt/theme/theme2.xml><?xml version="1.0" encoding="utf-8"?>
<a:theme xmlns:a="http://schemas.openxmlformats.org/drawingml/2006/main" name="Тема Office">
  <a:themeElements>
    <a:clrScheme name="Books16x9">
      <a:dk1>
        <a:srgbClr val="374C81"/>
      </a:dk1>
      <a:lt1>
        <a:srgbClr val="FFFFFF"/>
      </a:lt1>
      <a:dk2>
        <a:srgbClr val="000000"/>
      </a:dk2>
      <a:lt2>
        <a:srgbClr val="EDE5DF"/>
      </a:lt2>
      <a:accent1>
        <a:srgbClr val="414E77"/>
      </a:accent1>
      <a:accent2>
        <a:srgbClr val="70AAC4"/>
      </a:accent2>
      <a:accent3>
        <a:srgbClr val="8B6A94"/>
      </a:accent3>
      <a:accent4>
        <a:srgbClr val="61A796"/>
      </a:accent4>
      <a:accent5>
        <a:srgbClr val="4E5798"/>
      </a:accent5>
      <a:accent6>
        <a:srgbClr val="7E5C5C"/>
      </a:accent6>
      <a:hlink>
        <a:srgbClr val="0070C0"/>
      </a:hlink>
      <a:folHlink>
        <a:srgbClr val="7030A0"/>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100000" t="-80000" r="-50000" b="180000"/>
          </a:path>
        </a:gradFill>
        <a:gradFill rotWithShape="1">
          <a:gsLst>
            <a:gs pos="0">
              <a:schemeClr val="phClr">
                <a:tint val="80000"/>
                <a:satMod val="300000"/>
              </a:schemeClr>
            </a:gs>
            <a:gs pos="100000">
              <a:schemeClr val="phClr">
                <a:shade val="30000"/>
                <a:satMod val="200000"/>
              </a:schemeClr>
            </a:gs>
          </a:gsLst>
          <a:path path="circle">
            <a:fillToRect l="30000" t="30000" r="70000" b="100000"/>
          </a:path>
        </a:gradFill>
      </a:bgFillStyleLst>
    </a:fmtScheme>
  </a:themeElements>
  <a:objectDefaults/>
  <a:extraClrSchemeLst/>
</a:theme>
</file>

<file path=ppt/theme/theme3.xml><?xml version="1.0" encoding="utf-8"?>
<a:theme xmlns:a="http://schemas.openxmlformats.org/drawingml/2006/main" name="Тема Office">
  <a:themeElements>
    <a:clrScheme name="Books16x9">
      <a:dk1>
        <a:srgbClr val="374C81"/>
      </a:dk1>
      <a:lt1>
        <a:srgbClr val="FFFFFF"/>
      </a:lt1>
      <a:dk2>
        <a:srgbClr val="000000"/>
      </a:dk2>
      <a:lt2>
        <a:srgbClr val="EDE5DF"/>
      </a:lt2>
      <a:accent1>
        <a:srgbClr val="414E77"/>
      </a:accent1>
      <a:accent2>
        <a:srgbClr val="70AAC4"/>
      </a:accent2>
      <a:accent3>
        <a:srgbClr val="8B6A94"/>
      </a:accent3>
      <a:accent4>
        <a:srgbClr val="61A796"/>
      </a:accent4>
      <a:accent5>
        <a:srgbClr val="4E5798"/>
      </a:accent5>
      <a:accent6>
        <a:srgbClr val="7E5C5C"/>
      </a:accent6>
      <a:hlink>
        <a:srgbClr val="0070C0"/>
      </a:hlink>
      <a:folHlink>
        <a:srgbClr val="7030A0"/>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100000" t="-80000" r="-50000" b="180000"/>
          </a:path>
        </a:gradFill>
        <a:gradFill rotWithShape="1">
          <a:gsLst>
            <a:gs pos="0">
              <a:schemeClr val="phClr">
                <a:tint val="80000"/>
                <a:satMod val="300000"/>
              </a:schemeClr>
            </a:gs>
            <a:gs pos="100000">
              <a:schemeClr val="phClr">
                <a:shade val="30000"/>
                <a:satMod val="200000"/>
              </a:schemeClr>
            </a:gs>
          </a:gsLst>
          <a:path path="circle">
            <a:fillToRect l="30000" t="30000" r="70000" b="10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TemplateFile" ma:contentTypeID="0x0101006EDDDB5EE6D98C44930B742096920B300400F5B6D36B3EF94B4E9A635CDF2A18F5B8" ma:contentTypeVersion="72" ma:contentTypeDescription="Create a new document." ma:contentTypeScope="" ma:versionID="a23e56308344d904b51738559c3d67c9">
  <xsd:schema xmlns:xsd="http://www.w3.org/2001/XMLSchema" xmlns:xs="http://www.w3.org/2001/XMLSchema" xmlns:p="http://schemas.microsoft.com/office/2006/metadata/properties" xmlns:ns2="4873beb7-5857-4685-be1f-d57550cc96cc" targetNamespace="http://schemas.microsoft.com/office/2006/metadata/properties" ma:root="true" ma:fieldsID="cd0908cc4600e77bf5da051303e00c8d" ns2:_="">
    <xsd:import namespace="4873beb7-5857-4685-be1f-d57550cc96cc"/>
    <xsd:element name="properties">
      <xsd:complexType>
        <xsd:sequence>
          <xsd:element name="documentManagement">
            <xsd:complexType>
              <xsd:all>
                <xsd:element ref="ns2:AcquiredFrom" minOccurs="0"/>
                <xsd:element ref="ns2:UACurrentWords" minOccurs="0"/>
                <xsd:element ref="ns2:TPApplication" minOccurs="0"/>
                <xsd:element ref="ns2:ApprovalLog" minOccurs="0"/>
                <xsd:element ref="ns2:ApprovalStatus" minOccurs="0"/>
                <xsd:element ref="ns2:AssetStart" minOccurs="0"/>
                <xsd:element ref="ns2:AssetExpire" minOccurs="0"/>
                <xsd:element ref="ns2:AssetId" minOccurs="0"/>
                <xsd:element ref="ns2:IsSearchable" minOccurs="0"/>
                <xsd:element ref="ns2:AssetType" minOccurs="0"/>
                <xsd:element ref="ns2:APAuthor" minOccurs="0"/>
                <xsd:element ref="ns2:AverageRating" minOccurs="0"/>
                <xsd:element ref="ns2:BlockPublish" minOccurs="0"/>
                <xsd:element ref="ns2:BugNumber" minOccurs="0"/>
                <xsd:element ref="ns2:CampaignTagsTaxHTField0" minOccurs="0"/>
                <xsd:element ref="ns2:TPClientViewer" minOccurs="0"/>
                <xsd:element ref="ns2:ClipArtFilename" minOccurs="0"/>
                <xsd:element ref="ns2:TPCommandLine" minOccurs="0"/>
                <xsd:element ref="ns2:TPComponent" minOccurs="0"/>
                <xsd:element ref="ns2:ContentItem" minOccurs="0"/>
                <xsd:element ref="ns2:CrawlForDependencies" minOccurs="0"/>
                <xsd:element ref="ns2:CSXHash" minOccurs="0"/>
                <xsd:element ref="ns2:CSXSubmissionMarket" minOccurs="0"/>
                <xsd:element ref="ns2:CSXUpdate" minOccurs="0"/>
                <xsd:element ref="ns2:IntlLangReviewDate" minOccurs="0"/>
                <xsd:element ref="ns2:IsDeleted" minOccurs="0"/>
                <xsd:element ref="ns2:APDescription" minOccurs="0"/>
                <xsd:element ref="ns2:DirectSourceMarket" minOccurs="0"/>
                <xsd:element ref="ns2:Downloads" minOccurs="0"/>
                <xsd:element ref="ns2:DSATActionTaken" minOccurs="0"/>
                <xsd:element ref="ns2:APEditor" minOccurs="0"/>
                <xsd:element ref="ns2:EditorialStatus" minOccurs="0"/>
                <xsd:element ref="ns2:EditorialTags" minOccurs="0"/>
                <xsd:element ref="ns2:TPExecutable" minOccurs="0"/>
                <xsd:element ref="ns2:FeatureTagsTaxHTField0" minOccurs="0"/>
                <xsd:element ref="ns2:TPFriendlyName" minOccurs="0"/>
                <xsd:element ref="ns2:FriendlyTitle" minOccurs="0"/>
                <xsd:element ref="ns2:PrimaryImageGen" minOccurs="0"/>
                <xsd:element ref="ns2:HandoffToMSDN" minOccurs="0"/>
                <xsd:element ref="ns2:InProjectListLookup" minOccurs="0"/>
                <xsd:element ref="ns2:TPInstallLocation" minOccurs="0"/>
                <xsd:element ref="ns2:InternalTagsTaxHTField0" minOccurs="0"/>
                <xsd:element ref="ns2:IntlLangReview" minOccurs="0"/>
                <xsd:element ref="ns2:IntlLangReviewer" minOccurs="0"/>
                <xsd:element ref="ns2:MarketSpecific" minOccurs="0"/>
                <xsd:element ref="ns2:LastCompleteVersionLookup" minOccurs="0"/>
                <xsd:element ref="ns2:LastHandOff" minOccurs="0"/>
                <xsd:element ref="ns2:LastModifiedDateTime" minOccurs="0"/>
                <xsd:element ref="ns2:LastPreviewErrorLookup" minOccurs="0"/>
                <xsd:element ref="ns2:LastPreviewResultLookup" minOccurs="0"/>
                <xsd:element ref="ns2:LastPreviewAttemptDateLookup" minOccurs="0"/>
                <xsd:element ref="ns2:LastPreviewedByLookup" minOccurs="0"/>
                <xsd:element ref="ns2:LastPreviewTimeLookup" minOccurs="0"/>
                <xsd:element ref="ns2:LastPreviewVersionLookup" minOccurs="0"/>
                <xsd:element ref="ns2:LastPublishErrorLookup" minOccurs="0"/>
                <xsd:element ref="ns2:LastPublishResultLookup" minOccurs="0"/>
                <xsd:element ref="ns2:LastPublishAttemptDateLookup" minOccurs="0"/>
                <xsd:element ref="ns2:LastPublishedByLookup" minOccurs="0"/>
                <xsd:element ref="ns2:LastPublishTimeLookup" minOccurs="0"/>
                <xsd:element ref="ns2:LastPublishVersionLookup" minOccurs="0"/>
                <xsd:element ref="ns2:TPLaunchHelpLinkType" minOccurs="0"/>
                <xsd:element ref="ns2:LegacyData" minOccurs="0"/>
                <xsd:element ref="ns2:TPLaunchHelpLink" minOccurs="0"/>
                <xsd:element ref="ns2:LocComments" minOccurs="0"/>
                <xsd:element ref="ns2:LocLastLocAttemptVersionLookup" minOccurs="0"/>
                <xsd:element ref="ns2:LocLastLocAttemptVersionTypeLookup" minOccurs="0"/>
                <xsd:element ref="ns2:LocManualTestRequired" minOccurs="0"/>
                <xsd:element ref="ns2:LocMarketGroupTiers2" minOccurs="0"/>
                <xsd:element ref="ns2:LocNewPublishedVersionLookup" minOccurs="0"/>
                <xsd:element ref="ns2:LocOverallHandbackStatusLookup" minOccurs="0"/>
                <xsd:element ref="ns2:LocOverallLocStatusLookup" minOccurs="0"/>
                <xsd:element ref="ns2:LocOverallPreviewStatusLookup" minOccurs="0"/>
                <xsd:element ref="ns2:LocOverallPublishStatusLookup" minOccurs="0"/>
                <xsd:element ref="ns2:IntlLocPriority" minOccurs="0"/>
                <xsd:element ref="ns2:LocProcessedForHandoffsLookup" minOccurs="0"/>
                <xsd:element ref="ns2:LocProcessedForMarketsLookup" minOccurs="0"/>
                <xsd:element ref="ns2:LocPublishedDependentAssetsLookup" minOccurs="0"/>
                <xsd:element ref="ns2:LocPublishedLinkedAssetsLookup" minOccurs="0"/>
                <xsd:element ref="ns2:LocRecommendedHandoff" minOccurs="0"/>
                <xsd:element ref="ns2:LocalizationTagsTaxHTField0" minOccurs="0"/>
                <xsd:element ref="ns2:MachineTranslated" minOccurs="0"/>
                <xsd:element ref="ns2:Manager" minOccurs="0"/>
                <xsd:element ref="ns2:Markets" minOccurs="0"/>
                <xsd:element ref="ns2:Milestone" minOccurs="0"/>
                <xsd:element ref="ns2:TPNamespace" minOccurs="0"/>
                <xsd:element ref="ns2:NumericId" minOccurs="0"/>
                <xsd:element ref="ns2:NumOfRatingsLookup" minOccurs="0"/>
                <xsd:element ref="ns2:OOCacheId" minOccurs="0"/>
                <xsd:element ref="ns2:OpenTemplate" minOccurs="0"/>
                <xsd:element ref="ns2:OriginAsset" minOccurs="0"/>
                <xsd:element ref="ns2:OriginalRelease" minOccurs="0"/>
                <xsd:element ref="ns2:OriginalSourceMarket" minOccurs="0"/>
                <xsd:element ref="ns2:OutputCachingOn" minOccurs="0"/>
                <xsd:element ref="ns2:ParentAssetId" minOccurs="0"/>
                <xsd:element ref="ns2:PlannedPubDate" minOccurs="0"/>
                <xsd:element ref="ns2:PolicheckWords" minOccurs="0"/>
                <xsd:element ref="ns2:BusinessGroup" minOccurs="0"/>
                <xsd:element ref="ns2:UAProjectedTotalWords" minOccurs="0"/>
                <xsd:element ref="ns2:Provider" minOccurs="0"/>
                <xsd:element ref="ns2:Providers" minOccurs="0"/>
                <xsd:element ref="ns2:PublishStatusLookup" minOccurs="0"/>
                <xsd:element ref="ns2:PublishTargets" minOccurs="0"/>
                <xsd:element ref="ns2:RecommendationsModifier" minOccurs="0"/>
                <xsd:element ref="ns2:ArtSampleDocs" minOccurs="0"/>
                <xsd:element ref="ns2:ScenarioTagsTaxHTField0" minOccurs="0"/>
                <xsd:element ref="ns2:ShowIn" minOccurs="0"/>
                <xsd:element ref="ns2:SourceTitle" minOccurs="0"/>
                <xsd:element ref="ns2:CSXSubmissionDate" minOccurs="0"/>
                <xsd:element ref="ns2:SubmitterId" minOccurs="0"/>
                <xsd:element ref="ns2:TaxCatchAll" minOccurs="0"/>
                <xsd:element ref="ns2:TaxCatchAllLabel" minOccurs="0"/>
                <xsd:element ref="ns2:TemplateStatus" minOccurs="0"/>
                <xsd:element ref="ns2:TemplateTemplateType" minOccurs="0"/>
                <xsd:element ref="ns2:ThumbnailAssetId" minOccurs="0"/>
                <xsd:element ref="ns2:TimesCloned" minOccurs="0"/>
                <xsd:element ref="ns2:TrustLevel" minOccurs="0"/>
                <xsd:element ref="ns2:UALocComments" minOccurs="0"/>
                <xsd:element ref="ns2:UALocRecommendation" minOccurs="0"/>
                <xsd:element ref="ns2:UANotes" minOccurs="0"/>
                <xsd:element ref="ns2:TPAppVersion" minOccurs="0"/>
                <xsd:element ref="ns2:VoteCount"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873beb7-5857-4685-be1f-d57550cc96cc" elementFormDefault="qualified">
    <xsd:import namespace="http://schemas.microsoft.com/office/2006/documentManagement/types"/>
    <xsd:import namespace="http://schemas.microsoft.com/office/infopath/2007/PartnerControls"/>
    <xsd:element name="AcquiredFrom" ma:index="1" nillable="true" ma:displayName="Acquired From" ma:default="Internal MS" ma:internalName="AcquiredFrom" ma:readOnly="false">
      <xsd:simpleType>
        <xsd:restriction base="dms:Choice">
          <xsd:enumeration value="Internal MS"/>
          <xsd:enumeration value="Community"/>
          <xsd:enumeration value="MVP"/>
          <xsd:enumeration value="Publisher"/>
          <xsd:enumeration value="Partner"/>
          <xsd:enumeration value="None"/>
        </xsd:restriction>
      </xsd:simpleType>
    </xsd:element>
    <xsd:element name="UACurrentWords" ma:index="2" nillable="true" ma:displayName="Actual Word Count" ma:default="" ma:internalName="UACurrentWords" ma:readOnly="false">
      <xsd:simpleType>
        <xsd:restriction base="dms:Unknown"/>
      </xsd:simpleType>
    </xsd:element>
    <xsd:element name="TPApplication" ma:index="3" nillable="true" ma:displayName="Application to Open Template With" ma:default="" ma:internalName="TPApplication">
      <xsd:simpleType>
        <xsd:restriction base="dms:Text"/>
      </xsd:simpleType>
    </xsd:element>
    <xsd:element name="ApprovalLog" ma:index="4" nillable="true" ma:displayName="Approval Log" ma:default="" ma:hidden="true" ma:internalName="ApprovalLog" ma:readOnly="false">
      <xsd:simpleType>
        <xsd:restriction base="dms:Note"/>
      </xsd:simpleType>
    </xsd:element>
    <xsd:element name="ApprovalStatus" ma:index="5" nillable="true" ma:displayName="Approval Status" ma:default="InProgress" ma:internalName="ApprovalStatus" ma:readOnly="false">
      <xsd:simpleType>
        <xsd:restriction base="dms:Choice">
          <xsd:enumeration value="InProgress"/>
          <xsd:enumeration value="Rejected"/>
          <xsd:enumeration value="Questionable"/>
          <xsd:enumeration value="ApprovedAutomatic"/>
          <xsd:enumeration value="ApprovedManual"/>
          <xsd:enumeration value="On Hold"/>
          <xsd:enumeration value="Needs Review"/>
          <xsd:enumeration value="A Violation"/>
          <xsd:enumeration value="Unpublished Violation"/>
        </xsd:restriction>
      </xsd:simpleType>
    </xsd:element>
    <xsd:element name="AssetStart" ma:index="6" nillable="true" ma:displayName="Asset Begin Date" ma:default="[Today]" ma:internalName="AssetStart" ma:readOnly="false">
      <xsd:simpleType>
        <xsd:restriction base="dms:DateTime"/>
      </xsd:simpleType>
    </xsd:element>
    <xsd:element name="AssetExpire" ma:index="7" nillable="true" ma:displayName="Asset End Date" ma:default="2029-01-01T08:00:00Z" ma:format="DateTime" ma:internalName="AssetExpire" ma:readOnly="false">
      <xsd:simpleType>
        <xsd:restriction base="dms:DateTime"/>
      </xsd:simpleType>
    </xsd:element>
    <xsd:element name="AssetId" ma:index="8" nillable="true" ma:displayName="Asset ID" ma:default="" ma:indexed="true" ma:internalName="AssetId" ma:readOnly="false">
      <xsd:simpleType>
        <xsd:restriction base="dms:Text">
          <xsd:maxLength value="255"/>
        </xsd:restriction>
      </xsd:simpleType>
    </xsd:element>
    <xsd:element name="IsSearchable" ma:index="9" nillable="true" ma:displayName="Asset Searchable?" ma:default="true" ma:internalName="IsSearchable" ma:readOnly="false">
      <xsd:simpleType>
        <xsd:restriction base="dms:Boolean"/>
      </xsd:simpleType>
    </xsd:element>
    <xsd:element name="AssetType" ma:index="10" nillable="true" ma:displayName="Asset Type" ma:default="" ma:internalName="AssetType" ma:readOnly="false">
      <xsd:simpleType>
        <xsd:restriction base="dms:Unknown"/>
      </xsd:simpleType>
    </xsd:element>
    <xsd:element name="APAuthor" ma:index="11" nillable="true" ma:displayName="Author" ma:default="" ma:list="UserInfo" ma:internalName="APAuthor" ma:readOnly="fals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AverageRating" ma:index="12" nillable="true" ma:displayName="Average Rating" ma:internalName="AverageRating" ma:readOnly="false">
      <xsd:simpleType>
        <xsd:restriction base="dms:Text"/>
      </xsd:simpleType>
    </xsd:element>
    <xsd:element name="BlockPublish" ma:index="13" nillable="true" ma:displayName="Block from Publishing?" ma:default="" ma:internalName="BlockPublish" ma:readOnly="false">
      <xsd:simpleType>
        <xsd:restriction base="dms:Boolean"/>
      </xsd:simpleType>
    </xsd:element>
    <xsd:element name="BugNumber" ma:index="14" nillable="true" ma:displayName="Bug Number" ma:default="" ma:internalName="BugNumber" ma:readOnly="false">
      <xsd:simpleType>
        <xsd:restriction base="dms:Text"/>
      </xsd:simpleType>
    </xsd:element>
    <xsd:element name="CampaignTagsTaxHTField0" ma:index="16" nillable="true" ma:taxonomy="true" ma:internalName="CampaignTagsTaxHTField0" ma:taxonomyFieldName="CampaignTags" ma:displayName="Campaigns" ma:readOnly="false" ma:default="" ma:fieldId="{1df42cc3-2301-4f11-a52a-6ead923c29ed}" ma:taxonomyMulti="true" ma:sspId="8f79753a-75d3-41f5-8ca3-40b843941b4f" ma:termSetId="ca0e50d4-faa1-44ce-961e-bb1441c60e66" ma:anchorId="00000000-0000-0000-0000-000000000000" ma:open="false" ma:isKeyword="false">
      <xsd:complexType>
        <xsd:sequence>
          <xsd:element ref="pc:Terms" minOccurs="0" maxOccurs="1"/>
        </xsd:sequence>
      </xsd:complexType>
    </xsd:element>
    <xsd:element name="TPClientViewer" ma:index="17" nillable="true" ma:displayName="Client Viewer" ma:default="" ma:internalName="TPClientViewer">
      <xsd:simpleType>
        <xsd:restriction base="dms:Text"/>
      </xsd:simpleType>
    </xsd:element>
    <xsd:element name="ClipArtFilename" ma:index="18" nillable="true" ma:displayName="Clip Art Name" ma:default="" ma:internalName="ClipArtFilename" ma:readOnly="false">
      <xsd:simpleType>
        <xsd:restriction base="dms:Text"/>
      </xsd:simpleType>
    </xsd:element>
    <xsd:element name="TPCommandLine" ma:index="19" nillable="true" ma:displayName="Command Line" ma:default="" ma:internalName="TPCommandLine">
      <xsd:simpleType>
        <xsd:restriction base="dms:Text"/>
      </xsd:simpleType>
    </xsd:element>
    <xsd:element name="TPComponent" ma:index="20" nillable="true" ma:displayName="Component" ma:default="" ma:internalName="TPComponent">
      <xsd:simpleType>
        <xsd:restriction base="dms:Text"/>
      </xsd:simpleType>
    </xsd:element>
    <xsd:element name="ContentItem" ma:index="21" nillable="true" ma:displayName="Content Item" ma:default="" ma:hidden="true" ma:internalName="ContentItem" ma:readOnly="false">
      <xsd:simpleType>
        <xsd:restriction base="dms:Unknown"/>
      </xsd:simpleType>
    </xsd:element>
    <xsd:element name="CrawlForDependencies" ma:index="23" nillable="true" ma:displayName="Crawl for Dependencies?" ma:default="true" ma:internalName="CrawlForDependencies" ma:readOnly="false">
      <xsd:simpleType>
        <xsd:restriction base="dms:Boolean"/>
      </xsd:simpleType>
    </xsd:element>
    <xsd:element name="CSXHash" ma:index="26" nillable="true" ma:displayName="CSX Hash" ma:default="" ma:indexed="true" ma:internalName="CSXHash" ma:readOnly="false">
      <xsd:simpleType>
        <xsd:restriction base="dms:Text"/>
      </xsd:simpleType>
    </xsd:element>
    <xsd:element name="CSXSubmissionMarket" ma:index="27" nillable="true" ma:displayName="CSX Submission Market" ma:default="" ma:list="{2FBD1B11-2ACE-4FDC-B5A3-635D4ADF6F1B}" ma:internalName="CSXSubmissionMarket" ma:readOnly="false" ma:showField="MarketName" ma:web="4873beb7-5857-4685-be1f-d57550cc96cc">
      <xsd:simpleType>
        <xsd:restriction base="dms:Lookup"/>
      </xsd:simpleType>
    </xsd:element>
    <xsd:element name="CSXUpdate" ma:index="28" nillable="true" ma:displayName="CSX Updated?" ma:default="false" ma:internalName="CSXUpdate" ma:readOnly="false">
      <xsd:simpleType>
        <xsd:restriction base="dms:Boolean"/>
      </xsd:simpleType>
    </xsd:element>
    <xsd:element name="IntlLangReviewDate" ma:index="29" nillable="true" ma:displayName="Date to Complete Intl QA" ma:default="" ma:internalName="IntlLangReviewDate" ma:readOnly="false">
      <xsd:simpleType>
        <xsd:restriction base="dms:DateTime"/>
      </xsd:simpleType>
    </xsd:element>
    <xsd:element name="IsDeleted" ma:index="30" nillable="true" ma:displayName="Deleted?" ma:default="" ma:internalName="IsDeleted" ma:readOnly="false">
      <xsd:simpleType>
        <xsd:restriction base="dms:Boolean"/>
      </xsd:simpleType>
    </xsd:element>
    <xsd:element name="APDescription" ma:index="31" nillable="true" ma:displayName="Description" ma:default="" ma:internalName="APDescription" ma:readOnly="false">
      <xsd:simpleType>
        <xsd:restriction base="dms:Note"/>
      </xsd:simpleType>
    </xsd:element>
    <xsd:element name="DirectSourceMarket" ma:index="32" nillable="true" ma:displayName="Direct Source Market Group" ma:default="" ma:internalName="DirectSourceMarket" ma:readOnly="false">
      <xsd:simpleType>
        <xsd:restriction base="dms:Text"/>
      </xsd:simpleType>
    </xsd:element>
    <xsd:element name="Downloads" ma:index="33" nillable="true" ma:displayName="Downloads" ma:default="0" ma:hidden="true" ma:internalName="Downloads" ma:readOnly="false">
      <xsd:simpleType>
        <xsd:restriction base="dms:Unknown"/>
      </xsd:simpleType>
    </xsd:element>
    <xsd:element name="DSATActionTaken" ma:index="34" nillable="true" ma:displayName="DSAT Action Taken" ma:default="" ma:internalName="DSATActionTaken" ma:readOnly="false">
      <xsd:simpleType>
        <xsd:restriction base="dms:Choice">
          <xsd:enumeration value="Best Bets"/>
          <xsd:enumeration value="Expire"/>
          <xsd:enumeration value="Hide"/>
          <xsd:enumeration value="None"/>
        </xsd:restriction>
      </xsd:simpleType>
    </xsd:element>
    <xsd:element name="APEditor" ma:index="35" nillable="true" ma:displayName="Editor" ma:default="" ma:list="UserInfo" ma:internalName="APEditor" ma:readOnly="fals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EditorialStatus" ma:index="36" nillable="true" ma:displayName="Editorial Status" ma:default="" ma:internalName="EditorialStatus" ma:readOnly="false">
      <xsd:simpleType>
        <xsd:restriction base="dms:Unknown"/>
      </xsd:simpleType>
    </xsd:element>
    <xsd:element name="EditorialTags" ma:index="37" nillable="true" ma:displayName="Editorial Tags" ma:default="" ma:internalName="EditorialTags">
      <xsd:simpleType>
        <xsd:restriction base="dms:Unknown"/>
      </xsd:simpleType>
    </xsd:element>
    <xsd:element name="TPExecutable" ma:index="38" nillable="true" ma:displayName="Executable" ma:default="" ma:internalName="TPExecutable">
      <xsd:simpleType>
        <xsd:restriction base="dms:Text"/>
      </xsd:simpleType>
    </xsd:element>
    <xsd:element name="FeatureTagsTaxHTField0" ma:index="40" nillable="true" ma:taxonomy="true" ma:internalName="FeatureTagsTaxHTField0" ma:taxonomyFieldName="FeatureTags" ma:displayName="Features" ma:readOnly="false" ma:default="" ma:fieldId="{7fc0d542-15c6-4882-a8e3-13bca44403fb}" ma:taxonomyMulti="true" ma:sspId="8f79753a-75d3-41f5-8ca3-40b843941b4f" ma:termSetId="f1ab6845-967d-4854-a0ba-4ec07f0f8113" ma:anchorId="00000000-0000-0000-0000-000000000000" ma:open="false" ma:isKeyword="false">
      <xsd:complexType>
        <xsd:sequence>
          <xsd:element ref="pc:Terms" minOccurs="0" maxOccurs="1"/>
        </xsd:sequence>
      </xsd:complexType>
    </xsd:element>
    <xsd:element name="TPFriendlyName" ma:index="41" nillable="true" ma:displayName="Friendly Name" ma:default="" ma:internalName="TPFriendlyName">
      <xsd:simpleType>
        <xsd:restriction base="dms:Text"/>
      </xsd:simpleType>
    </xsd:element>
    <xsd:element name="FriendlyTitle" ma:index="42" nillable="true" ma:displayName="Friendly Title" ma:default="" ma:description="Shorter title to be used when displaying search results" ma:internalName="FriendlyTitle" ma:readOnly="false">
      <xsd:simpleType>
        <xsd:restriction base="dms:Text"/>
      </xsd:simpleType>
    </xsd:element>
    <xsd:element name="PrimaryImageGen" ma:index="43" nillable="true" ma:displayName="Generate Images?" ma:default="true" ma:internalName="PrimaryImageGen">
      <xsd:simpleType>
        <xsd:restriction base="dms:Boolean"/>
      </xsd:simpleType>
    </xsd:element>
    <xsd:element name="HandoffToMSDN" ma:index="44" nillable="true" ma:displayName="Handoff To MSDN Date" ma:default="" ma:internalName="HandoffToMSDN" ma:readOnly="false">
      <xsd:simpleType>
        <xsd:restriction base="dms:DateTime"/>
      </xsd:simpleType>
    </xsd:element>
    <xsd:element name="InProjectListLookup" ma:index="45" nillable="true" ma:displayName="InProjectListLookup" ma:list="{9E343742-310B-4684-A24C-1D137CB4B230}" ma:internalName="InProjectListLookup" ma:readOnly="true" ma:showField="InProjectLis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PInstallLocation" ma:index="46" nillable="true" ma:displayName="Install Location" ma:default="" ma:internalName="TPInstallLocation">
      <xsd:simpleType>
        <xsd:restriction base="dms:Text"/>
      </xsd:simpleType>
    </xsd:element>
    <xsd:element name="InternalTagsTaxHTField0" ma:index="48" nillable="true" ma:taxonomy="true" ma:internalName="InternalTagsTaxHTField0" ma:taxonomyFieldName="InternalTags" ma:displayName="Internal Tags" ma:readOnly="false" ma:default="" ma:fieldId="{1490b8a4-2706-41ec-b5e3-73176dccf34e}" ma:taxonomyMulti="true" ma:sspId="8f79753a-75d3-41f5-8ca3-40b843941b4f" ma:termSetId="82b6639e-f7fc-4c18-ad2d-003a6e707765" ma:anchorId="00000000-0000-0000-0000-000000000000" ma:open="false" ma:isKeyword="false">
      <xsd:complexType>
        <xsd:sequence>
          <xsd:element ref="pc:Terms" minOccurs="0" maxOccurs="1"/>
        </xsd:sequence>
      </xsd:complexType>
    </xsd:element>
    <xsd:element name="IntlLangReview" ma:index="49" nillable="true" ma:displayName="Intl Lang QA Review Required?" ma:default="" ma:internalName="IntlLangReview" ma:readOnly="false">
      <xsd:simpleType>
        <xsd:restriction base="dms:Boolean"/>
      </xsd:simpleType>
    </xsd:element>
    <xsd:element name="IntlLangReviewer" ma:index="50" nillable="true" ma:displayName="Intl Lang QA Reviewer" ma:default="" ma:internalName="IntlLangReviewer" ma:readOnly="false">
      <xsd:simpleType>
        <xsd:restriction base="dms:Text"/>
      </xsd:simpleType>
    </xsd:element>
    <xsd:element name="MarketSpecific" ma:index="51" nillable="true" ma:displayName="Is Market Specific?" ma:default="" ma:internalName="MarketSpecific" ma:readOnly="false">
      <xsd:simpleType>
        <xsd:restriction base="dms:Boolean"/>
      </xsd:simpleType>
    </xsd:element>
    <xsd:element name="LastCompleteVersionLookup" ma:index="52" nillable="true" ma:displayName="Last Complete Version Lookup" ma:default="" ma:list="{9E343742-310B-4684-A24C-1D137CB4B230}" ma:internalName="LastCompleteVersionLookup" ma:readOnly="true" ma:showField="LastComplete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HandOff" ma:index="53" nillable="true" ma:displayName="Last Hand-off" ma:default="" ma:internalName="LastHandOff" ma:readOnly="false">
      <xsd:simpleType>
        <xsd:restriction base="dms:DateTime"/>
      </xsd:simpleType>
    </xsd:element>
    <xsd:element name="LastModifiedDateTime" ma:index="54" nillable="true" ma:displayName="Last Modified Date" ma:default="" ma:internalName="LastModifiedDateTime" ma:readOnly="false">
      <xsd:simpleType>
        <xsd:restriction base="dms:DateTime"/>
      </xsd:simpleType>
    </xsd:element>
    <xsd:element name="LastPreviewErrorLookup" ma:index="55" nillable="true" ma:displayName="Last Preview Attempt Error" ma:default="" ma:list="{9E343742-310B-4684-A24C-1D137CB4B230}" ma:internalName="LastPreviewErrorLookup" ma:readOnly="true" ma:showField="LastPreviewError"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ResultLookup" ma:index="56" nillable="true" ma:displayName="Last Preview Attempt Result" ma:default="" ma:list="{9E343742-310B-4684-A24C-1D137CB4B230}" ma:internalName="LastPreviewResultLookup" ma:readOnly="true" ma:showField="LastPreviewResul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AttemptDateLookup" ma:index="57" nillable="true" ma:displayName="Last Preview Attempted On" ma:default="" ma:list="{9E343742-310B-4684-A24C-1D137CB4B230}" ma:internalName="LastPreviewAttemptDateLookup" ma:readOnly="true" ma:showField="LastPreviewAttemptDat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edByLookup" ma:index="58" nillable="true" ma:displayName="Last Previewed By" ma:default="" ma:list="{9E343742-310B-4684-A24C-1D137CB4B230}" ma:internalName="LastPreviewedByLookup" ma:readOnly="true" ma:showField="LastPreviewedBy"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TimeLookup" ma:index="59" nillable="true" ma:displayName="Last Previewed Date" ma:default="" ma:list="{9E343742-310B-4684-A24C-1D137CB4B230}" ma:internalName="LastPreviewTimeLookup" ma:readOnly="true" ma:showField="LastPreviewTi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VersionLookup" ma:index="60" nillable="true" ma:displayName="Last Previewed Version" ma:default="" ma:list="{9E343742-310B-4684-A24C-1D137CB4B230}" ma:internalName="LastPreviewVersionLookup" ma:readOnly="true" ma:showField="LastPreview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ErrorLookup" ma:index="61" nillable="true" ma:displayName="Last Publish Attempt Error" ma:default="" ma:list="{9E343742-310B-4684-A24C-1D137CB4B230}" ma:internalName="LastPublishErrorLookup" ma:readOnly="true" ma:showField="LastPublishError"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ResultLookup" ma:index="62" nillable="true" ma:displayName="Last Publish Attempt Result" ma:default="" ma:list="{9E343742-310B-4684-A24C-1D137CB4B230}" ma:internalName="LastPublishResultLookup" ma:readOnly="true" ma:showField="LastPublishResul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AttemptDateLookup" ma:index="63" nillable="true" ma:displayName="Last Publish Attempted On" ma:default="" ma:list="{9E343742-310B-4684-A24C-1D137CB4B230}" ma:internalName="LastPublishAttemptDateLookup" ma:readOnly="true" ma:showField="LastPublishAttemptDat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edByLookup" ma:index="64" nillable="true" ma:displayName="Last Published By" ma:default="" ma:list="{9E343742-310B-4684-A24C-1D137CB4B230}" ma:internalName="LastPublishedByLookup" ma:readOnly="true" ma:showField="LastPublishedBy"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TimeLookup" ma:index="65" nillable="true" ma:displayName="Last Published Date" ma:default="" ma:list="{9E343742-310B-4684-A24C-1D137CB4B230}" ma:internalName="LastPublishTimeLookup" ma:readOnly="true" ma:showField="LastPublishTi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VersionLookup" ma:index="66" nillable="true" ma:displayName="Last Published Version" ma:default="" ma:list="{9E343742-310B-4684-A24C-1D137CB4B230}" ma:internalName="LastPublishVersionLookup" ma:readOnly="true" ma:showField="LastPublish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PLaunchHelpLinkType" ma:index="67" nillable="true" ma:displayName="Launch Help Link Type" ma:default="Template" ma:internalName="TPLaunchHelpLinkType">
      <xsd:simpleType>
        <xsd:restriction base="dms:Choice">
          <xsd:enumeration value="Template"/>
          <xsd:enumeration value="Training"/>
          <xsd:enumeration value="URL"/>
          <xsd:enumeration value="None"/>
        </xsd:restriction>
      </xsd:simpleType>
    </xsd:element>
    <xsd:element name="LegacyData" ma:index="68" nillable="true" ma:displayName="Legacy Data" ma:default="" ma:internalName="LegacyData" ma:readOnly="false">
      <xsd:simpleType>
        <xsd:restriction base="dms:Note"/>
      </xsd:simpleType>
    </xsd:element>
    <xsd:element name="TPLaunchHelpLink" ma:index="69" nillable="true" ma:displayName="Link to Launch Help Topic" ma:default="" ma:internalName="TPLaunchHelpLink">
      <xsd:simpleType>
        <xsd:restriction base="dms:Text"/>
      </xsd:simpleType>
    </xsd:element>
    <xsd:element name="LocComments" ma:index="70" nillable="true" ma:displayName="Loc Approval Comments" ma:default="" ma:internalName="LocComments" ma:readOnly="false">
      <xsd:simpleType>
        <xsd:restriction base="dms:Note"/>
      </xsd:simpleType>
    </xsd:element>
    <xsd:element name="LocLastLocAttemptVersionLookup" ma:index="71" nillable="true" ma:displayName="Loc Last Loc Attempt Version" ma:default="" ma:list="{7DD1DCEC-E449-43D3-891F-7DC62F62AD21}" ma:internalName="LocLastLocAttemptVersionLookup" ma:readOnly="false" ma:showField="LastLocAttemptVersion" ma:web="4873beb7-5857-4685-be1f-d57550cc96cc">
      <xsd:simpleType>
        <xsd:restriction base="dms:Lookup"/>
      </xsd:simpleType>
    </xsd:element>
    <xsd:element name="LocLastLocAttemptVersionTypeLookup" ma:index="72" nillable="true" ma:displayName="Loc Last Loc Attempt Version Type" ma:default="" ma:list="{7DD1DCEC-E449-43D3-891F-7DC62F62AD21}" ma:internalName="LocLastLocAttemptVersionTypeLookup" ma:readOnly="true" ma:showField="LastLocAttemptVersionType" ma:web="4873beb7-5857-4685-be1f-d57550cc96cc">
      <xsd:simpleType>
        <xsd:restriction base="dms:Lookup"/>
      </xsd:simpleType>
    </xsd:element>
    <xsd:element name="LocManualTestRequired" ma:index="73" nillable="true" ma:displayName="Loc Manual Test Required" ma:default="" ma:internalName="LocManualTestRequired" ma:readOnly="false">
      <xsd:simpleType>
        <xsd:restriction base="dms:Boolean"/>
      </xsd:simpleType>
    </xsd:element>
    <xsd:element name="LocMarketGroupTiers2" ma:index="74" nillable="true" ma:displayName="Loc Market Group Tiers" ma:internalName="LocMarketGroupTiers2" ma:readOnly="false">
      <xsd:simpleType>
        <xsd:restriction base="dms:Unknown"/>
      </xsd:simpleType>
    </xsd:element>
    <xsd:element name="LocNewPublishedVersionLookup" ma:index="75" nillable="true" ma:displayName="Loc New Published Version Lookup" ma:default="" ma:list="{7DD1DCEC-E449-43D3-891F-7DC62F62AD21}" ma:internalName="LocNewPublishedVersionLookup" ma:readOnly="true" ma:showField="NewPublishedVersion" ma:web="4873beb7-5857-4685-be1f-d57550cc96cc">
      <xsd:simpleType>
        <xsd:restriction base="dms:Lookup"/>
      </xsd:simpleType>
    </xsd:element>
    <xsd:element name="LocOverallHandbackStatusLookup" ma:index="76" nillable="true" ma:displayName="Loc Overall Handback Status" ma:default="" ma:list="{7DD1DCEC-E449-43D3-891F-7DC62F62AD21}" ma:internalName="LocOverallHandbackStatusLookup" ma:readOnly="true" ma:showField="OverallHandbackStatus" ma:web="4873beb7-5857-4685-be1f-d57550cc96cc">
      <xsd:simpleType>
        <xsd:restriction base="dms:Lookup"/>
      </xsd:simpleType>
    </xsd:element>
    <xsd:element name="LocOverallLocStatusLookup" ma:index="77" nillable="true" ma:displayName="Loc Overall Localize Status" ma:default="" ma:list="{7DD1DCEC-E449-43D3-891F-7DC62F62AD21}" ma:internalName="LocOverallLocStatusLookup" ma:readOnly="true" ma:showField="OverallLocStatus" ma:web="4873beb7-5857-4685-be1f-d57550cc96cc">
      <xsd:simpleType>
        <xsd:restriction base="dms:Lookup"/>
      </xsd:simpleType>
    </xsd:element>
    <xsd:element name="LocOverallPreviewStatusLookup" ma:index="78" nillable="true" ma:displayName="Loc Overall Preview Status" ma:default="" ma:list="{7DD1DCEC-E449-43D3-891F-7DC62F62AD21}" ma:internalName="LocOverallPreviewStatusLookup" ma:readOnly="true" ma:showField="OverallPreviewStatus" ma:web="4873beb7-5857-4685-be1f-d57550cc96cc">
      <xsd:simpleType>
        <xsd:restriction base="dms:Lookup"/>
      </xsd:simpleType>
    </xsd:element>
    <xsd:element name="LocOverallPublishStatusLookup" ma:index="79" nillable="true" ma:displayName="Loc Overall Publish Status" ma:default="" ma:list="{7DD1DCEC-E449-43D3-891F-7DC62F62AD21}" ma:internalName="LocOverallPublishStatusLookup" ma:readOnly="true" ma:showField="OverallPublishStatus" ma:web="4873beb7-5857-4685-be1f-d57550cc96cc">
      <xsd:simpleType>
        <xsd:restriction base="dms:Lookup"/>
      </xsd:simpleType>
    </xsd:element>
    <xsd:element name="IntlLocPriority" ma:index="80" nillable="true" ma:displayName="Loc Priority" ma:default="" ma:internalName="IntlLocPriority" ma:readOnly="false">
      <xsd:simpleType>
        <xsd:restriction base="dms:Unknown"/>
      </xsd:simpleType>
    </xsd:element>
    <xsd:element name="LocProcessedForHandoffsLookup" ma:index="81" nillable="true" ma:displayName="Loc Processed For Handoffs" ma:default="" ma:list="{7DD1DCEC-E449-43D3-891F-7DC62F62AD21}" ma:internalName="LocProcessedForHandoffsLookup" ma:readOnly="true" ma:showField="ProcessedForHandoffs" ma:web="4873beb7-5857-4685-be1f-d57550cc96cc">
      <xsd:simpleType>
        <xsd:restriction base="dms:Lookup"/>
      </xsd:simpleType>
    </xsd:element>
    <xsd:element name="LocProcessedForMarketsLookup" ma:index="82" nillable="true" ma:displayName="Loc Processed For Markets" ma:default="" ma:list="{7DD1DCEC-E449-43D3-891F-7DC62F62AD21}" ma:internalName="LocProcessedForMarketsLookup" ma:readOnly="true" ma:showField="ProcessedForMarkets" ma:web="4873beb7-5857-4685-be1f-d57550cc96cc">
      <xsd:simpleType>
        <xsd:restriction base="dms:Lookup"/>
      </xsd:simpleType>
    </xsd:element>
    <xsd:element name="LocPublishedDependentAssetsLookup" ma:index="83" nillable="true" ma:displayName="Loc Published Dependent Assets" ma:default="" ma:list="{7DD1DCEC-E449-43D3-891F-7DC62F62AD21}" ma:internalName="LocPublishedDependentAssetsLookup" ma:readOnly="true" ma:showField="PublishedDependentAssets" ma:web="4873beb7-5857-4685-be1f-d57550cc96cc">
      <xsd:simpleType>
        <xsd:restriction base="dms:Lookup"/>
      </xsd:simpleType>
    </xsd:element>
    <xsd:element name="LocPublishedLinkedAssetsLookup" ma:index="84" nillable="true" ma:displayName="Loc Published Linked Assets" ma:default="" ma:list="{7DD1DCEC-E449-43D3-891F-7DC62F62AD21}" ma:internalName="LocPublishedLinkedAssetsLookup" ma:readOnly="true" ma:showField="PublishedLinkedAssets" ma:web="4873beb7-5857-4685-be1f-d57550cc96cc">
      <xsd:simpleType>
        <xsd:restriction base="dms:Lookup"/>
      </xsd:simpleType>
    </xsd:element>
    <xsd:element name="LocRecommendedHandoff" ma:index="85" nillable="true" ma:displayName="Loc Recommended Handoff" ma:default="" ma:indexed="true" ma:internalName="LocRecommendedHandoff" ma:readOnly="false">
      <xsd:simpleType>
        <xsd:restriction base="dms:Text"/>
      </xsd:simpleType>
    </xsd:element>
    <xsd:element name="LocalizationTagsTaxHTField0" ma:index="87" nillable="true" ma:taxonomy="true" ma:internalName="LocalizationTagsTaxHTField0" ma:taxonomyFieldName="LocalizationTags" ma:displayName="Localization Tags" ma:readOnly="false" ma:default="" ma:fieldId="{00f02cb3-2c7c-424a-9c61-10e9b6878429}" ma:taxonomyMulti="true" ma:sspId="8f79753a-75d3-41f5-8ca3-40b843941b4f" ma:termSetId="5b7703a5-8e8b-4b58-8b31-1cea35331da3" ma:anchorId="00000000-0000-0000-0000-000000000000" ma:open="false" ma:isKeyword="false">
      <xsd:complexType>
        <xsd:sequence>
          <xsd:element ref="pc:Terms" minOccurs="0" maxOccurs="1"/>
        </xsd:sequence>
      </xsd:complexType>
    </xsd:element>
    <xsd:element name="MachineTranslated" ma:index="88" nillable="true" ma:displayName="Machine Translated" ma:default="" ma:internalName="MachineTranslated" ma:readOnly="false">
      <xsd:simpleType>
        <xsd:restriction base="dms:Boolean"/>
      </xsd:simpleType>
    </xsd:element>
    <xsd:element name="Manager" ma:index="89" nillable="true" ma:displayName="Manager" ma:hidden="true" ma:internalName="Manager" ma:readOnly="false">
      <xsd:simpleType>
        <xsd:restriction base="dms:Text"/>
      </xsd:simpleType>
    </xsd:element>
    <xsd:element name="Markets" ma:index="90" nillable="true" ma:displayName="Markets" ma:default="" ma:description="Leave blank to show in all markets" ma:list="{2FBD1B11-2ACE-4FDC-B5A3-635D4ADF6F1B}" ma:internalName="Markets" ma:readOnly="false" ma:showField="MarketNa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Milestone" ma:index="91" nillable="true" ma:displayName="Milestone" ma:default="" ma:internalName="Milestone" ma:readOnly="false">
      <xsd:simpleType>
        <xsd:restriction base="dms:Unknown"/>
      </xsd:simpleType>
    </xsd:element>
    <xsd:element name="TPNamespace" ma:index="94" nillable="true" ma:displayName="Namespace" ma:default="" ma:internalName="TPNamespace">
      <xsd:simpleType>
        <xsd:restriction base="dms:Text"/>
      </xsd:simpleType>
    </xsd:element>
    <xsd:element name="NumericId" ma:index="95" nillable="true" ma:displayName="Numeric ID" ma:default="" ma:indexed="true" ma:internalName="NumericId" ma:readOnly="false">
      <xsd:simpleType>
        <xsd:restriction base="dms:Number"/>
      </xsd:simpleType>
    </xsd:element>
    <xsd:element name="NumOfRatingsLookup" ma:index="96" nillable="true" ma:displayName="NumOfRatings" ma:default="" ma:list="{9E343742-310B-4684-A24C-1D137CB4B230}" ma:internalName="NumOfRatingsLookup" ma:readOnly="true" ma:showField="NumOfRatings"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OOCacheId" ma:index="97" nillable="true" ma:displayName="OOCacheId" ma:internalName="OOCacheId" ma:readOnly="false">
      <xsd:simpleType>
        <xsd:restriction base="dms:Text"/>
      </xsd:simpleType>
    </xsd:element>
    <xsd:element name="OpenTemplate" ma:index="98" nillable="true" ma:displayName="Open Template" ma:default="true" ma:internalName="OpenTemplate">
      <xsd:simpleType>
        <xsd:restriction base="dms:Boolean"/>
      </xsd:simpleType>
    </xsd:element>
    <xsd:element name="OriginAsset" ma:index="99" nillable="true" ma:displayName="Origin Asset" ma:default="" ma:internalName="OriginAsset" ma:readOnly="false">
      <xsd:simpleType>
        <xsd:restriction base="dms:Text"/>
      </xsd:simpleType>
    </xsd:element>
    <xsd:element name="OriginalRelease" ma:index="100" nillable="true" ma:displayName="Original Release" ma:default="15" ma:internalName="OriginalRelease" ma:readOnly="false">
      <xsd:simpleType>
        <xsd:restriction base="dms:Choice">
          <xsd:enumeration value="14"/>
          <xsd:enumeration value="15"/>
          <xsd:enumeration value="16"/>
        </xsd:restriction>
      </xsd:simpleType>
    </xsd:element>
    <xsd:element name="OriginalSourceMarket" ma:index="101" nillable="true" ma:displayName="Original Source Market Group" ma:default="" ma:internalName="OriginalSourceMarket" ma:readOnly="false">
      <xsd:simpleType>
        <xsd:restriction base="dms:Text"/>
      </xsd:simpleType>
    </xsd:element>
    <xsd:element name="OutputCachingOn" ma:index="102" nillable="true" ma:displayName="Output Caching" ma:default="true" ma:hidden="true" ma:internalName="OutputCachingOn" ma:readOnly="false">
      <xsd:simpleType>
        <xsd:restriction base="dms:Boolean"/>
      </xsd:simpleType>
    </xsd:element>
    <xsd:element name="ParentAssetId" ma:index="103" nillable="true" ma:displayName="Parent Asset Id" ma:default="" ma:internalName="ParentAssetId" ma:readOnly="false">
      <xsd:simpleType>
        <xsd:restriction base="dms:Text"/>
      </xsd:simpleType>
    </xsd:element>
    <xsd:element name="PlannedPubDate" ma:index="104" nillable="true" ma:displayName="Planned Publish Date" ma:default="" ma:indexed="true" ma:internalName="PlannedPubDate" ma:readOnly="false">
      <xsd:simpleType>
        <xsd:restriction base="dms:DateTime"/>
      </xsd:simpleType>
    </xsd:element>
    <xsd:element name="PolicheckWords" ma:index="105" nillable="true" ma:displayName="Policheck Words" ma:default="" ma:internalName="PolicheckWords" ma:readOnly="false">
      <xsd:simpleType>
        <xsd:restriction base="dms:Text"/>
      </xsd:simpleType>
    </xsd:element>
    <xsd:element name="BusinessGroup" ma:index="106" nillable="true" ma:displayName="Product Division Owner" ma:default="" ma:internalName="BusinessGroup" ma:readOnly="false">
      <xsd:simpleType>
        <xsd:restriction base="dms:Unknown"/>
      </xsd:simpleType>
    </xsd:element>
    <xsd:element name="UAProjectedTotalWords" ma:index="107" nillable="true" ma:displayName="Projected Word Count" ma:default="" ma:internalName="UAProjectedTotalWords" ma:readOnly="false">
      <xsd:simpleType>
        <xsd:restriction base="dms:Unknown"/>
      </xsd:simpleType>
    </xsd:element>
    <xsd:element name="Provider" ma:index="108" nillable="true" ma:displayName="Provider" ma:default="" ma:internalName="Provider" ma:readOnly="false">
      <xsd:simpleType>
        <xsd:restriction base="dms:Unknown"/>
      </xsd:simpleType>
    </xsd:element>
    <xsd:element name="Providers" ma:index="109" nillable="true" ma:displayName="Providers" ma:default="" ma:internalName="Providers">
      <xsd:simpleType>
        <xsd:restriction base="dms:Unknown"/>
      </xsd:simpleType>
    </xsd:element>
    <xsd:element name="PublishStatusLookup" ma:index="110" nillable="true" ma:displayName="Publish Status" ma:default="" ma:list="{9E343742-310B-4684-A24C-1D137CB4B230}" ma:internalName="PublishStatusLookup" ma:readOnly="false" ma:showField="PublishStatus"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PublishTargets" ma:index="111" nillable="true" ma:displayName="Publish Target" ma:default="OfficeOnlineVNext" ma:internalName="PublishTargets" ma:readOnly="false">
      <xsd:simpleType>
        <xsd:restriction base="dms:Unknown"/>
      </xsd:simpleType>
    </xsd:element>
    <xsd:element name="RecommendationsModifier" ma:index="112" nillable="true" ma:displayName="Recommendations Modifier" ma:default="" ma:internalName="RecommendationsModifier" ma:readOnly="false">
      <xsd:simpleType>
        <xsd:restriction base="dms:Number"/>
      </xsd:simpleType>
    </xsd:element>
    <xsd:element name="ArtSampleDocs" ma:index="113" nillable="true" ma:displayName="Sample Docs" ma:default="" ma:hidden="true" ma:internalName="ArtSampleDocs" ma:readOnly="false">
      <xsd:simpleType>
        <xsd:restriction base="dms:Text"/>
      </xsd:simpleType>
    </xsd:element>
    <xsd:element name="ScenarioTagsTaxHTField0" ma:index="115" nillable="true" ma:taxonomy="true" ma:internalName="ScenarioTagsTaxHTField0" ma:taxonomyFieldName="ScenarioTags" ma:displayName="Scenarios" ma:readOnly="false" ma:default="" ma:fieldId="{93aef74d-6c78-4815-8310-51477dceeccc}" ma:taxonomyMulti="true" ma:sspId="8f79753a-75d3-41f5-8ca3-40b843941b4f" ma:termSetId="4b7d5f16-e2f2-4fc0-bab3-6e8b931e57d6" ma:anchorId="00000000-0000-0000-0000-000000000000" ma:open="false" ma:isKeyword="false">
      <xsd:complexType>
        <xsd:sequence>
          <xsd:element ref="pc:Terms" minOccurs="0" maxOccurs="1"/>
        </xsd:sequence>
      </xsd:complexType>
    </xsd:element>
    <xsd:element name="ShowIn" ma:index="117" nillable="true" ma:displayName="Show In" ma:default="Show everywhere" ma:internalName="ShowIn" ma:readOnly="false">
      <xsd:simpleType>
        <xsd:restriction base="dms:Choice">
          <xsd:enumeration value="Hide on web"/>
          <xsd:enumeration value="On Web no search"/>
          <xsd:enumeration value="Show everywhere"/>
          <xsd:enumeration value="Special use only"/>
        </xsd:restriction>
      </xsd:simpleType>
    </xsd:element>
    <xsd:element name="SourceTitle" ma:index="118" nillable="true" ma:displayName="Source Title" ma:default="" ma:indexed="true" ma:internalName="SourceTitle" ma:readOnly="false">
      <xsd:simpleType>
        <xsd:restriction base="dms:Text"/>
      </xsd:simpleType>
    </xsd:element>
    <xsd:element name="CSXSubmissionDate" ma:index="119" nillable="true" ma:displayName="Submission Date" ma:default="" ma:internalName="CSXSubmissionDate" ma:readOnly="false">
      <xsd:simpleType>
        <xsd:restriction base="dms:DateTime"/>
      </xsd:simpleType>
    </xsd:element>
    <xsd:element name="SubmitterId" ma:index="120" nillable="true" ma:displayName="Submitter ID" ma:default="" ma:internalName="SubmitterId" ma:readOnly="false">
      <xsd:simpleType>
        <xsd:restriction base="dms:Text"/>
      </xsd:simpleType>
    </xsd:element>
    <xsd:element name="TaxCatchAll" ma:index="121" nillable="true" ma:displayName="Taxonomy Catch All Column" ma:hidden="true" ma:list="{530f955b-6704-4601-bd83-f81d87f1e440}" ma:internalName="TaxCatchAll" ma:showField="CatchAllData"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axCatchAllLabel" ma:index="122" nillable="true" ma:displayName="Taxonomy Catch All Column1" ma:hidden="true" ma:list="{530f955b-6704-4601-bd83-f81d87f1e440}" ma:internalName="TaxCatchAllLabel" ma:readOnly="true" ma:showField="CatchAllDataLabel"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emplateStatus" ma:index="123" nillable="true" ma:displayName="Template Status" ma:default="" ma:internalName="TemplateStatus">
      <xsd:simpleType>
        <xsd:restriction base="dms:Unknown"/>
      </xsd:simpleType>
    </xsd:element>
    <xsd:element name="TemplateTemplateType" ma:index="124" nillable="true" ma:displayName="Template Type" ma:default="" ma:internalName="TemplateTemplateType">
      <xsd:simpleType>
        <xsd:restriction base="dms:Unknown"/>
      </xsd:simpleType>
    </xsd:element>
    <xsd:element name="ThumbnailAssetId" ma:index="125" nillable="true" ma:displayName="Thumbnail Image Asset" ma:default="" ma:internalName="ThumbnailAssetId" ma:readOnly="false">
      <xsd:simpleType>
        <xsd:restriction base="dms:Text"/>
      </xsd:simpleType>
    </xsd:element>
    <xsd:element name="TimesCloned" ma:index="126" nillable="true" ma:displayName="Times Cloned" ma:default="" ma:internalName="TimesCloned" ma:readOnly="false">
      <xsd:simpleType>
        <xsd:restriction base="dms:Number"/>
      </xsd:simpleType>
    </xsd:element>
    <xsd:element name="TrustLevel" ma:index="128" nillable="true" ma:displayName="Trust Level" ma:default="1 Microsoft Managed Content" ma:internalName="TrustLevel" ma:readOnly="false">
      <xsd:simpleType>
        <xsd:restriction base="dms:Unknown"/>
      </xsd:simpleType>
    </xsd:element>
    <xsd:element name="UALocComments" ma:index="129" nillable="true" ma:displayName="UA Loc Comments" ma:default="" ma:internalName="UALocComments" ma:readOnly="false">
      <xsd:simpleType>
        <xsd:restriction base="dms:Note"/>
      </xsd:simpleType>
    </xsd:element>
    <xsd:element name="UALocRecommendation" ma:index="130" nillable="true" ma:displayName="UA Loc Recommendation" ma:default="Localize" ma:internalName="UALocRecommendation" ma:readOnly="false">
      <xsd:simpleType>
        <xsd:restriction base="dms:Choice">
          <xsd:enumeration value="Localize"/>
          <xsd:enumeration value="Never Localize"/>
          <xsd:enumeration value="Priority Localize"/>
        </xsd:restriction>
      </xsd:simpleType>
    </xsd:element>
    <xsd:element name="UANotes" ma:index="131" nillable="true" ma:displayName="UA Notes" ma:default="" ma:internalName="UANotes" ma:readOnly="false">
      <xsd:simpleType>
        <xsd:restriction base="dms:Note"/>
      </xsd:simpleType>
    </xsd:element>
    <xsd:element name="TPAppVersion" ma:index="132" nillable="true" ma:displayName="Version" ma:default="" ma:internalName="TPAppVersion">
      <xsd:simpleType>
        <xsd:restriction base="dms:Text"/>
      </xsd:simpleType>
    </xsd:element>
    <xsd:element name="VoteCount" ma:index="133" nillable="true" ma:displayName="Vote Count" ma:default="" ma:internalName="VoteCount" ma:readOnly="fals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22" ma:displayName="Content Type"/>
        <xsd:element ref="dc:title" minOccurs="0" maxOccurs="1" ma:index="127"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ocPublishedLinkedAssetsLookup xmlns="4873beb7-5857-4685-be1f-d57550cc96cc" xsi:nil="true"/>
    <ApprovalStatus xmlns="4873beb7-5857-4685-be1f-d57550cc96cc">InProgress</ApprovalStatus>
    <MarketSpecific xmlns="4873beb7-5857-4685-be1f-d57550cc96cc">false</MarketSpecific>
    <LocComments xmlns="4873beb7-5857-4685-be1f-d57550cc96cc" xsi:nil="true"/>
    <LocLastLocAttemptVersionTypeLookup xmlns="4873beb7-5857-4685-be1f-d57550cc96cc" xsi:nil="true"/>
    <DirectSourceMarket xmlns="4873beb7-5857-4685-be1f-d57550cc96cc" xsi:nil="true"/>
    <ThumbnailAssetId xmlns="4873beb7-5857-4685-be1f-d57550cc96cc" xsi:nil="true"/>
    <PrimaryImageGen xmlns="4873beb7-5857-4685-be1f-d57550cc96cc">false</PrimaryImageGen>
    <LocNewPublishedVersionLookup xmlns="4873beb7-5857-4685-be1f-d57550cc96cc" xsi:nil="true"/>
    <LegacyData xmlns="4873beb7-5857-4685-be1f-d57550cc96cc" xsi:nil="true"/>
    <LocRecommendedHandoff xmlns="4873beb7-5857-4685-be1f-d57550cc96cc" xsi:nil="true"/>
    <BusinessGroup xmlns="4873beb7-5857-4685-be1f-d57550cc96cc" xsi:nil="true"/>
    <BlockPublish xmlns="4873beb7-5857-4685-be1f-d57550cc96cc">false</BlockPublish>
    <TPFriendlyName xmlns="4873beb7-5857-4685-be1f-d57550cc96cc" xsi:nil="true"/>
    <LocOverallPublishStatusLookup xmlns="4873beb7-5857-4685-be1f-d57550cc96cc" xsi:nil="true"/>
    <NumericId xmlns="4873beb7-5857-4685-be1f-d57550cc96cc" xsi:nil="true"/>
    <APEditor xmlns="4873beb7-5857-4685-be1f-d57550cc96cc">
      <UserInfo>
        <DisplayName/>
        <AccountId xsi:nil="true"/>
        <AccountType/>
      </UserInfo>
    </APEditor>
    <SourceTitle xmlns="4873beb7-5857-4685-be1f-d57550cc96cc" xsi:nil="true"/>
    <OpenTemplate xmlns="4873beb7-5857-4685-be1f-d57550cc96cc">true</OpenTemplate>
    <LocOverallLocStatusLookup xmlns="4873beb7-5857-4685-be1f-d57550cc96cc" xsi:nil="true"/>
    <UALocComments xmlns="4873beb7-5857-4685-be1f-d57550cc96cc" xsi:nil="true"/>
    <ParentAssetId xmlns="4873beb7-5857-4685-be1f-d57550cc96cc" xsi:nil="true"/>
    <IntlLangReviewDate xmlns="4873beb7-5857-4685-be1f-d57550cc96cc" xsi:nil="true"/>
    <FeatureTagsTaxHTField0 xmlns="4873beb7-5857-4685-be1f-d57550cc96cc">
      <Terms xmlns="http://schemas.microsoft.com/office/infopath/2007/PartnerControls"/>
    </FeatureTagsTaxHTField0>
    <PublishStatusLookup xmlns="4873beb7-5857-4685-be1f-d57550cc96cc">
      <Value>1345039</Value>
    </PublishStatusLookup>
    <Providers xmlns="4873beb7-5857-4685-be1f-d57550cc96cc" xsi:nil="true"/>
    <MachineTranslated xmlns="4873beb7-5857-4685-be1f-d57550cc96cc">false</MachineTranslated>
    <OriginalSourceMarket xmlns="4873beb7-5857-4685-be1f-d57550cc96cc" xsi:nil="true"/>
    <APDescription xmlns="4873beb7-5857-4685-be1f-d57550cc96cc">The bookstacks present on most slides  make this a good choice for students, teachers, reading enthusiasts, and others in education. This presentation template contains multiple slide layouts in widescreen format (16x9) and includes a sample table and chart that you can easily  modify.</APDescription>
    <ClipArtFilename xmlns="4873beb7-5857-4685-be1f-d57550cc96cc" xsi:nil="true"/>
    <ContentItem xmlns="4873beb7-5857-4685-be1f-d57550cc96cc" xsi:nil="true"/>
    <TPInstallLocation xmlns="4873beb7-5857-4685-be1f-d57550cc96cc" xsi:nil="true"/>
    <PublishTargets xmlns="4873beb7-5857-4685-be1f-d57550cc96cc">OfficeOnlineVNext</PublishTargets>
    <TimesCloned xmlns="4873beb7-5857-4685-be1f-d57550cc96cc" xsi:nil="true"/>
    <AssetStart xmlns="4873beb7-5857-4685-be1f-d57550cc96cc">2011-11-26T00:00:00+00:00</AssetStart>
    <Provider xmlns="4873beb7-5857-4685-be1f-d57550cc96cc" xsi:nil="true"/>
    <AcquiredFrom xmlns="4873beb7-5857-4685-be1f-d57550cc96cc">Internal MS</AcquiredFrom>
    <FriendlyTitle xmlns="4873beb7-5857-4685-be1f-d57550cc96cc" xsi:nil="true"/>
    <LastHandOff xmlns="4873beb7-5857-4685-be1f-d57550cc96cc" xsi:nil="true"/>
    <TPClientViewer xmlns="4873beb7-5857-4685-be1f-d57550cc96cc" xsi:nil="true"/>
    <TemplateStatus xmlns="4873beb7-5857-4685-be1f-d57550cc96cc">Complete</TemplateStatus>
    <Downloads xmlns="4873beb7-5857-4685-be1f-d57550cc96cc">0</Downloads>
    <OOCacheId xmlns="4873beb7-5857-4685-be1f-d57550cc96cc" xsi:nil="true"/>
    <IsDeleted xmlns="4873beb7-5857-4685-be1f-d57550cc96cc">false</IsDeleted>
    <LocPublishedDependentAssetsLookup xmlns="4873beb7-5857-4685-be1f-d57550cc96cc" xsi:nil="true"/>
    <AssetExpire xmlns="4873beb7-5857-4685-be1f-d57550cc96cc">2029-05-12T07:00:00+00:00</AssetExpire>
    <DSATActionTaken xmlns="4873beb7-5857-4685-be1f-d57550cc96cc" xsi:nil="true"/>
    <CSXSubmissionMarket xmlns="4873beb7-5857-4685-be1f-d57550cc96cc" xsi:nil="true"/>
    <TPExecutable xmlns="4873beb7-5857-4685-be1f-d57550cc96cc" xsi:nil="true"/>
    <EditorialTags xmlns="4873beb7-5857-4685-be1f-d57550cc96cc" xsi:nil="true"/>
    <SubmitterId xmlns="4873beb7-5857-4685-be1f-d57550cc96cc" xsi:nil="true"/>
    <ApprovalLog xmlns="4873beb7-5857-4685-be1f-d57550cc96cc" xsi:nil="true"/>
    <AssetType xmlns="4873beb7-5857-4685-be1f-d57550cc96cc">TP</AssetType>
    <BugNumber xmlns="4873beb7-5857-4685-be1f-d57550cc96cc" xsi:nil="true"/>
    <CSXSubmissionDate xmlns="4873beb7-5857-4685-be1f-d57550cc96cc" xsi:nil="true"/>
    <CSXUpdate xmlns="4873beb7-5857-4685-be1f-d57550cc96cc">false</CSXUpdate>
    <Milestone xmlns="4873beb7-5857-4685-be1f-d57550cc96cc" xsi:nil="true"/>
    <RecommendationsModifier xmlns="4873beb7-5857-4685-be1f-d57550cc96cc" xsi:nil="true"/>
    <OriginAsset xmlns="4873beb7-5857-4685-be1f-d57550cc96cc" xsi:nil="true"/>
    <TPComponent xmlns="4873beb7-5857-4685-be1f-d57550cc96cc" xsi:nil="true"/>
    <AssetId xmlns="4873beb7-5857-4685-be1f-d57550cc96cc">TP102787939</AssetId>
    <IntlLocPriority xmlns="4873beb7-5857-4685-be1f-d57550cc96cc" xsi:nil="true"/>
    <PolicheckWords xmlns="4873beb7-5857-4685-be1f-d57550cc96cc" xsi:nil="true"/>
    <TPLaunchHelpLink xmlns="4873beb7-5857-4685-be1f-d57550cc96cc" xsi:nil="true"/>
    <TPApplication xmlns="4873beb7-5857-4685-be1f-d57550cc96cc" xsi:nil="true"/>
    <CrawlForDependencies xmlns="4873beb7-5857-4685-be1f-d57550cc96cc">false</CrawlForDependencies>
    <HandoffToMSDN xmlns="4873beb7-5857-4685-be1f-d57550cc96cc" xsi:nil="true"/>
    <PlannedPubDate xmlns="4873beb7-5857-4685-be1f-d57550cc96cc" xsi:nil="true"/>
    <IntlLangReviewer xmlns="4873beb7-5857-4685-be1f-d57550cc96cc" xsi:nil="true"/>
    <TrustLevel xmlns="4873beb7-5857-4685-be1f-d57550cc96cc">1 Microsoft Managed Content</TrustLevel>
    <LocLastLocAttemptVersionLookup xmlns="4873beb7-5857-4685-be1f-d57550cc96cc">694216</LocLastLocAttemptVersionLookup>
    <LocProcessedForHandoffsLookup xmlns="4873beb7-5857-4685-be1f-d57550cc96cc" xsi:nil="true"/>
    <IsSearchable xmlns="4873beb7-5857-4685-be1f-d57550cc96cc">true</IsSearchable>
    <TemplateTemplateType xmlns="4873beb7-5857-4685-be1f-d57550cc96cc">PowerPoint Presentation Template</TemplateTemplateType>
    <CampaignTagsTaxHTField0 xmlns="4873beb7-5857-4685-be1f-d57550cc96cc">
      <Terms xmlns="http://schemas.microsoft.com/office/infopath/2007/PartnerControls"/>
    </CampaignTagsTaxHTField0>
    <TPNamespace xmlns="4873beb7-5857-4685-be1f-d57550cc96cc" xsi:nil="true"/>
    <LocOverallPreviewStatusLookup xmlns="4873beb7-5857-4685-be1f-d57550cc96cc" xsi:nil="true"/>
    <TaxCatchAll xmlns="4873beb7-5857-4685-be1f-d57550cc96cc"/>
    <Markets xmlns="4873beb7-5857-4685-be1f-d57550cc96cc"/>
    <UAProjectedTotalWords xmlns="4873beb7-5857-4685-be1f-d57550cc96cc" xsi:nil="true"/>
    <IntlLangReview xmlns="4873beb7-5857-4685-be1f-d57550cc96cc" xsi:nil="true"/>
    <OutputCachingOn xmlns="4873beb7-5857-4685-be1f-d57550cc96cc">false</OutputCachingOn>
    <AverageRating xmlns="4873beb7-5857-4685-be1f-d57550cc96cc" xsi:nil="true"/>
    <APAuthor xmlns="4873beb7-5857-4685-be1f-d57550cc96cc">
      <UserInfo>
        <DisplayName>REDMOND\kristaa</DisplayName>
        <AccountId>136</AccountId>
        <AccountType/>
      </UserInfo>
    </APAuthor>
    <LocManualTestRequired xmlns="4873beb7-5857-4685-be1f-d57550cc96cc">false</LocManualTestRequired>
    <TPCommandLine xmlns="4873beb7-5857-4685-be1f-d57550cc96cc" xsi:nil="true"/>
    <TPAppVersion xmlns="4873beb7-5857-4685-be1f-d57550cc96cc" xsi:nil="true"/>
    <EditorialStatus xmlns="4873beb7-5857-4685-be1f-d57550cc96cc">Complete</EditorialStatus>
    <LastModifiedDateTime xmlns="4873beb7-5857-4685-be1f-d57550cc96cc" xsi:nil="true"/>
    <ScenarioTagsTaxHTField0 xmlns="4873beb7-5857-4685-be1f-d57550cc96cc">
      <Terms xmlns="http://schemas.microsoft.com/office/infopath/2007/PartnerControls"/>
    </ScenarioTagsTaxHTField0>
    <LocProcessedForMarketsLookup xmlns="4873beb7-5857-4685-be1f-d57550cc96cc" xsi:nil="true"/>
    <TPLaunchHelpLinkType xmlns="4873beb7-5857-4685-be1f-d57550cc96cc">Template</TPLaunchHelpLinkType>
    <OriginalRelease xmlns="4873beb7-5857-4685-be1f-d57550cc96cc">15</OriginalRelease>
    <LocalizationTagsTaxHTField0 xmlns="4873beb7-5857-4685-be1f-d57550cc96cc">
      <Terms xmlns="http://schemas.microsoft.com/office/infopath/2007/PartnerControls"/>
    </LocalizationTagsTaxHTField0>
    <UACurrentWords xmlns="4873beb7-5857-4685-be1f-d57550cc96cc" xsi:nil="true"/>
    <ArtSampleDocs xmlns="4873beb7-5857-4685-be1f-d57550cc96cc" xsi:nil="true"/>
    <UALocRecommendation xmlns="4873beb7-5857-4685-be1f-d57550cc96cc">Localize</UALocRecommendation>
    <Manager xmlns="4873beb7-5857-4685-be1f-d57550cc96cc" xsi:nil="true"/>
    <LocOverallHandbackStatusLookup xmlns="4873beb7-5857-4685-be1f-d57550cc96cc" xsi:nil="true"/>
    <ShowIn xmlns="4873beb7-5857-4685-be1f-d57550cc96cc">Show everywhere</ShowIn>
    <UANotes xmlns="4873beb7-5857-4685-be1f-d57550cc96cc" xsi:nil="true"/>
    <InternalTagsTaxHTField0 xmlns="4873beb7-5857-4685-be1f-d57550cc96cc">
      <Terms xmlns="http://schemas.microsoft.com/office/infopath/2007/PartnerControls"/>
    </InternalTagsTaxHTField0>
    <CSXHash xmlns="4873beb7-5857-4685-be1f-d57550cc96cc" xsi:nil="true"/>
    <VoteCount xmlns="4873beb7-5857-4685-be1f-d57550cc96cc" xsi:nil="true"/>
    <LocMarketGroupTiers2 xmlns="4873beb7-5857-4685-be1f-d57550cc96cc" xsi:nil="true"/>
  </documentManagement>
</p:properties>
</file>

<file path=customXml/itemProps1.xml><?xml version="1.0" encoding="utf-8"?>
<ds:datastoreItem xmlns:ds="http://schemas.openxmlformats.org/officeDocument/2006/customXml" ds:itemID="{E1B558C7-619B-49BE-9097-7FCBDADD4ECE}">
  <ds:schemaRefs>
    <ds:schemaRef ds:uri="http://schemas.microsoft.com/sharepoint/v3/contenttype/forms"/>
  </ds:schemaRefs>
</ds:datastoreItem>
</file>

<file path=customXml/itemProps2.xml><?xml version="1.0" encoding="utf-8"?>
<ds:datastoreItem xmlns:ds="http://schemas.openxmlformats.org/officeDocument/2006/customXml" ds:itemID="{BBB5C329-08A6-4E5E-AEF1-A97828C8741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873beb7-5857-4685-be1f-d57550cc96c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F301D382-32B0-43EE-932C-28906AF37617}">
  <ds:schemaRefs>
    <ds:schemaRef ds:uri="http://schemas.microsoft.com/office/infopath/2007/PartnerControls"/>
    <ds:schemaRef ds:uri="http://purl.org/dc/dcmitype/"/>
    <ds:schemaRef ds:uri="http://schemas.microsoft.com/office/2006/documentManagement/types"/>
    <ds:schemaRef ds:uri="http://purl.org/dc/terms/"/>
    <ds:schemaRef ds:uri="http://schemas.microsoft.com/office/2006/metadata/properties"/>
    <ds:schemaRef ds:uri="http://purl.org/dc/elements/1.1/"/>
    <ds:schemaRef ds:uri="http://schemas.openxmlformats.org/package/2006/metadata/core-properties"/>
    <ds:schemaRef ds:uri="4873beb7-5857-4685-be1f-d57550cc96cc"/>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
  <TotalTime>0</TotalTime>
  <Words>1279</Words>
  <Application>Microsoft Office PowerPoint</Application>
  <PresentationFormat>Довільний</PresentationFormat>
  <Paragraphs>106</Paragraphs>
  <Slides>17</Slides>
  <Notes>3</Notes>
  <HiddenSlides>0</HiddenSlides>
  <MMClips>0</MMClips>
  <ScaleCrop>false</ScaleCrop>
  <HeadingPairs>
    <vt:vector size="6" baseType="variant">
      <vt:variant>
        <vt:lpstr>Використані шрифти</vt:lpstr>
      </vt:variant>
      <vt:variant>
        <vt:i4>3</vt:i4>
      </vt:variant>
      <vt:variant>
        <vt:lpstr>Тема</vt:lpstr>
      </vt:variant>
      <vt:variant>
        <vt:i4>1</vt:i4>
      </vt:variant>
      <vt:variant>
        <vt:lpstr>Заголовки слайдів</vt:lpstr>
      </vt:variant>
      <vt:variant>
        <vt:i4>17</vt:i4>
      </vt:variant>
    </vt:vector>
  </HeadingPairs>
  <TitlesOfParts>
    <vt:vector size="21" baseType="lpstr">
      <vt:lpstr>Arial</vt:lpstr>
      <vt:lpstr>Calibri</vt:lpstr>
      <vt:lpstr>Century Gothic</vt:lpstr>
      <vt:lpstr>Книги 16x9</vt:lpstr>
      <vt:lpstr>"Modern treatment and prevention strategies for virus-associated pandemics"</vt:lpstr>
      <vt:lpstr>Actuality:</vt:lpstr>
      <vt:lpstr>Асtuality: viral hepatitis В and С</vt:lpstr>
      <vt:lpstr>Actuality: COVID-19</vt:lpstr>
      <vt:lpstr>Types of actual treatment and medication prevention of HIV-infection </vt:lpstr>
      <vt:lpstr>Subject: «HIV-infection: antiretroviral therapy, actual treatment and prevention strategies»</vt:lpstr>
      <vt:lpstr>Objectives: </vt:lpstr>
      <vt:lpstr>- To get information about in time screening and HIV-infection verification.   - To get familiar with antiretroviral medication classes, mechanisms of its action and with principles of combination.    - To be able to perform ART monitoring, to indicate ART side effects and to get familiar with methods of the side effects correction.   - To discuss and to consider questions of ART effectiveness and ART failure, method of its monitoring and correction.   -To get familiar with types of the actual medication prevention of HIV-infection and features of its prescription (Mother to child transmission prevention, Pre exposure prevention, Post exposure prevention).  - To get familiar with the antiviral therapy combinations for viral hepatitis B and C and its control.   - To be able manage viral hepatitis failure.   - TO know main approaches for pathogenic and symptomatic therapy of COVID-19.  </vt:lpstr>
      <vt:lpstr>Program of the subject: </vt:lpstr>
      <vt:lpstr>Forms and methods of study:</vt:lpstr>
      <vt:lpstr>Study results:</vt:lpstr>
      <vt:lpstr>What can you do and see in class?</vt:lpstr>
      <vt:lpstr>What can you do and see in class?</vt:lpstr>
      <vt:lpstr>Презентація PowerPoint</vt:lpstr>
      <vt:lpstr>Презентація PowerPoint</vt:lpstr>
      <vt:lpstr>Презентація PowerPoint</vt:lpstr>
      <vt:lpstr>Презентація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2017-04-18T14:18:31Z</dcterms:created>
  <dcterms:modified xsi:type="dcterms:W3CDTF">2022-05-11T07:08:56Z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nternalTags">
    <vt:lpwstr/>
  </property>
  <property fmtid="{D5CDD505-2E9C-101B-9397-08002B2CF9AE}" pid="3" name="ContentTypeId">
    <vt:lpwstr>0x0101006EDDDB5EE6D98C44930B742096920B300400F5B6D36B3EF94B4E9A635CDF2A18F5B8</vt:lpwstr>
  </property>
  <property fmtid="{D5CDD505-2E9C-101B-9397-08002B2CF9AE}" pid="4" name="FeatureTags">
    <vt:lpwstr/>
  </property>
  <property fmtid="{D5CDD505-2E9C-101B-9397-08002B2CF9AE}" pid="5" name="LocalizationTags">
    <vt:lpwstr/>
  </property>
  <property fmtid="{D5CDD505-2E9C-101B-9397-08002B2CF9AE}" pid="6" name="CampaignTags">
    <vt:lpwstr/>
  </property>
  <property fmtid="{D5CDD505-2E9C-101B-9397-08002B2CF9AE}" pid="7" name="ScenarioTags">
    <vt:lpwstr/>
  </property>
</Properties>
</file>