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sldIdLst>
    <p:sldId id="264" r:id="rId2"/>
    <p:sldId id="258" r:id="rId3"/>
    <p:sldId id="259" r:id="rId4"/>
    <p:sldId id="265" r:id="rId5"/>
    <p:sldId id="273" r:id="rId6"/>
    <p:sldId id="271" r:id="rId7"/>
    <p:sldId id="267" r:id="rId8"/>
    <p:sldId id="274" r:id="rId9"/>
    <p:sldId id="275" r:id="rId10"/>
    <p:sldId id="276" r:id="rId11"/>
    <p:sldId id="272" r:id="rId12"/>
    <p:sldId id="262" r:id="rId13"/>
    <p:sldId id="263" r:id="rId14"/>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085" autoAdjust="0"/>
    <p:restoredTop sz="94660"/>
  </p:normalViewPr>
  <p:slideViewPr>
    <p:cSldViewPr snapToGrid="0">
      <p:cViewPr varScale="1">
        <p:scale>
          <a:sx n="62" d="100"/>
          <a:sy n="62" d="100"/>
        </p:scale>
        <p:origin x="-48" y="-666"/>
      </p:cViewPr>
      <p:guideLst>
        <p:guide orient="horz" pos="2160"/>
        <p:guide pos="3840"/>
      </p:guideLst>
    </p:cSldViewPr>
  </p:slideViewPr>
  <p:notesTextViewPr>
    <p:cViewPr>
      <p:scale>
        <a:sx n="1" d="1"/>
        <a:sy n="1" d="1"/>
      </p:scale>
      <p:origin x="0" y="0"/>
    </p:cViewPr>
  </p:notesTextViewPr>
  <p:sorterViewPr>
    <p:cViewPr>
      <p:scale>
        <a:sx n="75" d="100"/>
        <a:sy n="75"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1"/>
          <a:lstStyle>
            <a:lvl1pPr algn="ctr">
              <a:defRPr sz="3800">
                <a:solidFill>
                  <a:srgbClr val="262626"/>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lvl1pPr>
          </a:lstStyle>
          <a:p>
            <a:pPr>
              <a:defRPr/>
            </a:pPr>
            <a:fld id="{8A542A62-0D39-4763-9687-5A6140AFCEBA}" type="datetimeFigureOut">
              <a:rPr lang="en-US"/>
              <a:pPr>
                <a:defRPr/>
              </a:pPr>
              <a:t>4/23/2026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0AEF34E-7BB8-4176-8082-88989E26F317}"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66A53FCD-CB87-47BC-A107-750F38AEFEAF}" type="datetimeFigureOut">
              <a:rPr lang="en-US"/>
              <a:pPr>
                <a:defRPr/>
              </a:pPr>
              <a:t>4/23/2026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58541E2-892C-4D78-A3EA-DADA55042A0B}"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1"/>
          <a:lstStyle>
            <a:lvl1pPr>
              <a:defRPr sz="3800">
                <a:solidFill>
                  <a:srgbClr val="262626"/>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2695194" y="4352465"/>
            <a:ext cx="6801612" cy="1265082"/>
          </a:xfrm>
        </p:spPr>
        <p:txBody>
          <a:bodyPr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fld id="{E5291A96-7FF9-45A7-8178-BCB1543CBCFF}" type="datetimeFigureOut">
              <a:rPr lang="en-US"/>
              <a:pPr>
                <a:defRPr/>
              </a:pPr>
              <a:t>4/23/2026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6F21E40-27B9-4D44-B45E-7801AA1A678C}"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52814554-5699-4FFB-86E2-59508D2D5897}" type="datetimeFigureOut">
              <a:rPr lang="en-US"/>
              <a:pPr>
                <a:defRPr/>
              </a:pPr>
              <a:t>4/23/2026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17C4DFE-D65A-4EA5-A7C6-4FCFB6A80AA9}"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583436" y="3143250"/>
            <a:ext cx="4270248" cy="2596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itle 9"/>
          <p:cNvSpPr>
            <a:spLocks noGrp="1"/>
          </p:cNvSpPr>
          <p:nvPr>
            <p:ph type="title"/>
          </p:nvPr>
        </p:nvSpPr>
        <p:spPr/>
        <p:txBody>
          <a:bodyPr/>
          <a:lstStyle/>
          <a:p>
            <a:r>
              <a:rPr lang="ru-RU" smtClean="0"/>
              <a:t>Образец заголовка</a:t>
            </a:r>
            <a:endParaRPr lang="en-US" dirty="0"/>
          </a:p>
        </p:txBody>
      </p:sp>
      <p:sp>
        <p:nvSpPr>
          <p:cNvPr id="7" name="Date Placeholder 3"/>
          <p:cNvSpPr>
            <a:spLocks noGrp="1"/>
          </p:cNvSpPr>
          <p:nvPr>
            <p:ph type="dt" sz="half" idx="14"/>
          </p:nvPr>
        </p:nvSpPr>
        <p:spPr/>
        <p:txBody>
          <a:bodyPr/>
          <a:lstStyle>
            <a:lvl1pPr>
              <a:defRPr/>
            </a:lvl1pPr>
          </a:lstStyle>
          <a:p>
            <a:pPr>
              <a:defRPr/>
            </a:pPr>
            <a:fld id="{A465AF61-5C28-432C-A878-36BA0AA1AF97}" type="datetimeFigureOut">
              <a:rPr lang="en-US"/>
              <a:pPr>
                <a:defRPr/>
              </a:pPr>
              <a:t>4/23/2026</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687F19EA-3CDF-49F5-BA10-06FFCC3948CB}"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fld id="{2EE83EF7-A2B9-4DAF-B95F-885E27580B84}" type="datetimeFigureOut">
              <a:rPr lang="en-US"/>
              <a:pPr>
                <a:defRPr/>
              </a:pPr>
              <a:t>4/23/2026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3F65B4A-A0B2-47BE-B287-65755B5A07C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F945D47-5FDD-4EAA-BC68-9392495ED886}" type="datetimeFigureOut">
              <a:rPr lang="en-US"/>
              <a:pPr>
                <a:defRPr/>
              </a:pPr>
              <a:t>4/23/2026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CB6C763C-E297-478E-9CD1-5F7DA3889118}"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Rectangle 25"/>
          <p:cNvSpPr/>
          <p:nvPr/>
        </p:nvSpPr>
        <p:spPr>
          <a:xfrm>
            <a:off x="609600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1"/>
          <a:lstStyle>
            <a:lvl1pPr>
              <a:defRPr sz="2200">
                <a:solidFill>
                  <a:srgbClr val="262626"/>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15568" y="3549918"/>
            <a:ext cx="3794760" cy="2194036"/>
          </a:xfrm>
        </p:spPr>
        <p:txBody>
          <a:bodyPr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6" name="Date Placeholder 8"/>
          <p:cNvSpPr>
            <a:spLocks noGrp="1"/>
          </p:cNvSpPr>
          <p:nvPr>
            <p:ph type="dt" sz="half" idx="10"/>
          </p:nvPr>
        </p:nvSpPr>
        <p:spPr/>
        <p:txBody>
          <a:bodyPr/>
          <a:lstStyle>
            <a:lvl1pPr>
              <a:defRPr/>
            </a:lvl1pPr>
          </a:lstStyle>
          <a:p>
            <a:pPr>
              <a:defRPr/>
            </a:pPr>
            <a:fld id="{FCC6298B-7EE4-45D1-81CA-518E2FBD0E23}" type="datetimeFigureOut">
              <a:rPr lang="en-US"/>
              <a:pPr>
                <a:defRPr/>
              </a:pPr>
              <a:t>4/23/2026</a:t>
            </a:fld>
            <a:endParaRPr lang="en-US"/>
          </a:p>
        </p:txBody>
      </p:sp>
      <p:sp>
        <p:nvSpPr>
          <p:cNvPr id="7" name="Footer Placeholder 9"/>
          <p:cNvSpPr>
            <a:spLocks noGrp="1"/>
          </p:cNvSpPr>
          <p:nvPr>
            <p:ph type="ftr" sz="quarter" idx="11"/>
          </p:nvPr>
        </p:nvSpPr>
        <p:spPr>
          <a:xfrm>
            <a:off x="804863" y="6235700"/>
            <a:ext cx="5124450" cy="320675"/>
          </a:xfrm>
        </p:spPr>
        <p:txBody>
          <a:bodyPr/>
          <a:lstStyle>
            <a:lvl1pPr>
              <a:defRPr>
                <a:solidFill>
                  <a:schemeClr val="tx1">
                    <a:alpha val="70000"/>
                  </a:schemeClr>
                </a:solidFill>
              </a:defRPr>
            </a:lvl1pPr>
          </a:lstStyle>
          <a:p>
            <a:pPr>
              <a:defRPr/>
            </a:pPr>
            <a:endParaRPr lang="en-US"/>
          </a:p>
        </p:txBody>
      </p:sp>
      <p:sp>
        <p:nvSpPr>
          <p:cNvPr id="8" name="Slide Number Placeholder 10"/>
          <p:cNvSpPr>
            <a:spLocks noGrp="1"/>
          </p:cNvSpPr>
          <p:nvPr>
            <p:ph type="sldNum" sz="quarter" idx="12"/>
          </p:nvPr>
        </p:nvSpPr>
        <p:spPr/>
        <p:txBody>
          <a:bodyPr/>
          <a:lstStyle>
            <a:lvl1pPr>
              <a:defRPr/>
            </a:lvl1pPr>
          </a:lstStyle>
          <a:p>
            <a:pPr>
              <a:defRPr/>
            </a:pPr>
            <a:fld id="{0A9D5716-77B5-4E69-ABF6-BB907F96FB6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1">
            <a:noAutofit/>
          </a:bodyPr>
          <a:lstStyle>
            <a:lvl1pPr>
              <a:defRPr sz="2200">
                <a:solidFill>
                  <a:srgbClr val="262626"/>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85000"/>
            </a:schemeClr>
          </a:solidFill>
        </p:spPr>
        <p:txBody>
          <a:bodyPr rtlCol="0">
            <a:normAutofit/>
          </a:bodyPr>
          <a:lstStyle>
            <a:lvl1pPr marL="0" indent="0">
              <a:buNone/>
              <a:defRPr sz="3200">
                <a:solidFill>
                  <a:schemeClr val="bg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1115568" y="3549918"/>
            <a:ext cx="3794760" cy="2194037"/>
          </a:xfrm>
        </p:spPr>
        <p:txBody>
          <a:bodyPr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pPr>
              <a:defRPr/>
            </a:pPr>
            <a:fld id="{4131E0AC-EDA1-427C-8E84-2EEB193F2ED6}" type="datetimeFigureOut">
              <a:rPr lang="en-US"/>
              <a:pPr>
                <a:defRPr/>
              </a:pPr>
              <a:t>4/23/2026</a:t>
            </a:fld>
            <a:endParaRPr lang="en-US"/>
          </a:p>
        </p:txBody>
      </p:sp>
      <p:sp>
        <p:nvSpPr>
          <p:cNvPr id="6" name="Footer Placeholder 8"/>
          <p:cNvSpPr>
            <a:spLocks noGrp="1"/>
          </p:cNvSpPr>
          <p:nvPr>
            <p:ph type="ftr" sz="quarter" idx="11"/>
          </p:nvPr>
        </p:nvSpPr>
        <p:spPr>
          <a:xfrm>
            <a:off x="804863" y="6235700"/>
            <a:ext cx="5124450" cy="320675"/>
          </a:xfrm>
        </p:spPr>
        <p:txBody>
          <a:bodyPr/>
          <a:lstStyle>
            <a:lvl1pPr>
              <a:defRPr>
                <a:solidFill>
                  <a:schemeClr val="tx1">
                    <a:alpha val="70000"/>
                  </a:schemeClr>
                </a:solidFill>
              </a:defRPr>
            </a:lvl1pPr>
          </a:lstStyle>
          <a:p>
            <a:pPr>
              <a:defRPr/>
            </a:pPr>
            <a:endParaRPr lang="en-US"/>
          </a:p>
        </p:txBody>
      </p:sp>
      <p:sp>
        <p:nvSpPr>
          <p:cNvPr id="7" name="Slide Number Placeholder 9"/>
          <p:cNvSpPr>
            <a:spLocks noGrp="1"/>
          </p:cNvSpPr>
          <p:nvPr>
            <p:ph type="sldNum" sz="quarter" idx="12"/>
          </p:nvPr>
        </p:nvSpPr>
        <p:spPr/>
        <p:txBody>
          <a:bodyPr/>
          <a:lstStyle>
            <a:lvl1pPr>
              <a:defRPr/>
            </a:lvl1pPr>
          </a:lstStyle>
          <a:p>
            <a:pPr>
              <a:defRPr/>
            </a:pPr>
            <a:fld id="{9CED3515-2874-4964-AE15-4D8B189AEE6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8AC463D4-ACDF-4081-B4A0-55257E228795}" type="datetimeFigureOut">
              <a:rPr lang="en-US"/>
              <a:pPr>
                <a:defRPr/>
              </a:pPr>
              <a:t>4/23/2026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367AB98-3ED8-4807-A148-446F93C40F3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FDBB1C16-0DC4-472C-B574-645972F7EDB2}" type="datetimeFigureOut">
              <a:rPr lang="en-US"/>
              <a:pPr>
                <a:defRPr/>
              </a:pPr>
              <a:t>4/23/2026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B6E8CE5-CF6E-4A82-BAB1-CCE647127DF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0438" y="965200"/>
            <a:ext cx="7731125" cy="118745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ru-RU" smtClean="0"/>
              <a:t>Образец заголовка</a:t>
            </a:r>
            <a:endParaRPr lang="en-US" dirty="0"/>
          </a:p>
        </p:txBody>
      </p:sp>
      <p:sp>
        <p:nvSpPr>
          <p:cNvPr id="1027" name="Text Placeholder 2"/>
          <p:cNvSpPr>
            <a:spLocks noGrp="1"/>
          </p:cNvSpPr>
          <p:nvPr>
            <p:ph type="body" idx="1"/>
          </p:nvPr>
        </p:nvSpPr>
        <p:spPr bwMode="auto">
          <a:xfrm>
            <a:off x="2230438" y="2638425"/>
            <a:ext cx="7731125" cy="31019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7821613" y="6238875"/>
            <a:ext cx="2754312" cy="323850"/>
          </a:xfrm>
          <a:prstGeom prst="rect">
            <a:avLst/>
          </a:prstGeom>
        </p:spPr>
        <p:txBody>
          <a:bodyPr vert="horz" lIns="91440" tIns="45720" rIns="91440" bIns="45720" rtlCol="0" anchor="ctr"/>
          <a:lstStyle>
            <a:lvl1pPr algn="r" fontAlgn="auto">
              <a:spcBef>
                <a:spcPts val="0"/>
              </a:spcBef>
              <a:spcAft>
                <a:spcPts val="0"/>
              </a:spcAft>
              <a:defRPr sz="1050">
                <a:solidFill>
                  <a:schemeClr val="tx1">
                    <a:alpha val="70000"/>
                  </a:schemeClr>
                </a:solidFill>
                <a:latin typeface="+mn-lt"/>
                <a:cs typeface="+mn-cs"/>
              </a:defRPr>
            </a:lvl1pPr>
          </a:lstStyle>
          <a:p>
            <a:pPr>
              <a:defRPr/>
            </a:pPr>
            <a:fld id="{A00AA65C-FCBB-4FCD-B51A-024BDC7F5CCE}" type="datetimeFigureOut">
              <a:rPr lang="en-US"/>
              <a:pPr>
                <a:defRPr/>
              </a:pPr>
              <a:t>4/23/2026</a:t>
            </a:fld>
            <a:endParaRPr lang="en-US"/>
          </a:p>
        </p:txBody>
      </p:sp>
      <p:sp>
        <p:nvSpPr>
          <p:cNvPr id="5" name="Footer Placeholder 4"/>
          <p:cNvSpPr>
            <a:spLocks noGrp="1"/>
          </p:cNvSpPr>
          <p:nvPr>
            <p:ph type="ftr" sz="quarter" idx="3"/>
          </p:nvPr>
        </p:nvSpPr>
        <p:spPr>
          <a:xfrm>
            <a:off x="1600200" y="6235700"/>
            <a:ext cx="5900738" cy="320675"/>
          </a:xfrm>
          <a:prstGeom prst="rect">
            <a:avLst/>
          </a:prstGeom>
        </p:spPr>
        <p:txBody>
          <a:bodyPr vert="horz" lIns="91440" tIns="45720" rIns="91440" bIns="45720" rtlCol="0" anchor="ctr"/>
          <a:lstStyle>
            <a:lvl1pPr algn="l" fontAlgn="auto">
              <a:spcBef>
                <a:spcPts val="0"/>
              </a:spcBef>
              <a:spcAft>
                <a:spcPts val="0"/>
              </a:spcAft>
              <a:defRPr sz="1050">
                <a:solidFill>
                  <a:schemeClr val="tx1">
                    <a:alpha val="70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758488" y="6218238"/>
            <a:ext cx="366712" cy="365125"/>
          </a:xfrm>
          <a:prstGeom prst="ellipse">
            <a:avLst/>
          </a:prstGeom>
          <a:solidFill>
            <a:srgbClr val="1D1D1D">
              <a:alpha val="70000"/>
            </a:srgbClr>
          </a:solidFill>
        </p:spPr>
        <p:txBody>
          <a:bodyPr vert="horz" lIns="18288" tIns="45720" rIns="18288" bIns="45720" rtlCol="0" anchor="ctr">
            <a:noAutofit/>
          </a:bodyPr>
          <a:lstStyle>
            <a:lvl1pPr algn="ctr" fontAlgn="auto">
              <a:spcBef>
                <a:spcPts val="0"/>
              </a:spcBef>
              <a:spcAft>
                <a:spcPts val="0"/>
              </a:spcAft>
              <a:defRPr sz="1100" spc="0" baseline="0">
                <a:solidFill>
                  <a:srgbClr val="FFFFFF"/>
                </a:solidFill>
                <a:latin typeface="+mn-lt"/>
                <a:cs typeface="+mn-cs"/>
              </a:defRPr>
            </a:lvl1pPr>
          </a:lstStyle>
          <a:p>
            <a:pPr>
              <a:defRPr/>
            </a:pPr>
            <a:fld id="{0CFE6558-A359-4AA1-80E0-A9C01798177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07" r:id="rId1"/>
    <p:sldLayoutId id="2147483706" r:id="rId2"/>
    <p:sldLayoutId id="2147483705" r:id="rId3"/>
    <p:sldLayoutId id="2147483704" r:id="rId4"/>
    <p:sldLayoutId id="2147483703" r:id="rId5"/>
    <p:sldLayoutId id="2147483702" r:id="rId6"/>
    <p:sldLayoutId id="2147483701" r:id="rId7"/>
    <p:sldLayoutId id="2147483708" r:id="rId8"/>
    <p:sldLayoutId id="2147483709" r:id="rId9"/>
    <p:sldLayoutId id="2147483700" r:id="rId10"/>
    <p:sldLayoutId id="2147483699" r:id="rId11"/>
  </p:sldLayoutIdLst>
  <p:hf sldNum="0" hdr="0" ftr="0" dt="0"/>
  <p:txStyles>
    <p:titleStyle>
      <a:lvl1pPr algn="ctr" rtl="0" eaLnBrk="0" fontAlgn="base" hangingPunct="0">
        <a:lnSpc>
          <a:spcPct val="90000"/>
        </a:lnSpc>
        <a:spcBef>
          <a:spcPct val="0"/>
        </a:spcBef>
        <a:spcAft>
          <a:spcPct val="0"/>
        </a:spcAft>
        <a:defRPr sz="2800" kern="1200" cap="all" spc="200">
          <a:solidFill>
            <a:srgbClr val="262626"/>
          </a:solidFill>
          <a:latin typeface="+mj-lt"/>
          <a:ea typeface="+mj-ea"/>
          <a:cs typeface="+mj-cs"/>
        </a:defRPr>
      </a:lvl1pPr>
      <a:lvl2pPr algn="ctr" rtl="0" eaLnBrk="0" fontAlgn="base" hangingPunct="0">
        <a:lnSpc>
          <a:spcPct val="90000"/>
        </a:lnSpc>
        <a:spcBef>
          <a:spcPct val="0"/>
        </a:spcBef>
        <a:spcAft>
          <a:spcPct val="0"/>
        </a:spcAft>
        <a:defRPr sz="2800">
          <a:solidFill>
            <a:srgbClr val="262626"/>
          </a:solidFill>
          <a:latin typeface="Gill Sans MT"/>
        </a:defRPr>
      </a:lvl2pPr>
      <a:lvl3pPr algn="ctr" rtl="0" eaLnBrk="0" fontAlgn="base" hangingPunct="0">
        <a:lnSpc>
          <a:spcPct val="90000"/>
        </a:lnSpc>
        <a:spcBef>
          <a:spcPct val="0"/>
        </a:spcBef>
        <a:spcAft>
          <a:spcPct val="0"/>
        </a:spcAft>
        <a:defRPr sz="2800">
          <a:solidFill>
            <a:srgbClr val="262626"/>
          </a:solidFill>
          <a:latin typeface="Gill Sans MT"/>
        </a:defRPr>
      </a:lvl3pPr>
      <a:lvl4pPr algn="ctr" rtl="0" eaLnBrk="0" fontAlgn="base" hangingPunct="0">
        <a:lnSpc>
          <a:spcPct val="90000"/>
        </a:lnSpc>
        <a:spcBef>
          <a:spcPct val="0"/>
        </a:spcBef>
        <a:spcAft>
          <a:spcPct val="0"/>
        </a:spcAft>
        <a:defRPr sz="2800">
          <a:solidFill>
            <a:srgbClr val="262626"/>
          </a:solidFill>
          <a:latin typeface="Gill Sans MT"/>
        </a:defRPr>
      </a:lvl4pPr>
      <a:lvl5pPr algn="ctr" rtl="0" eaLnBrk="0" fontAlgn="base" hangingPunct="0">
        <a:lnSpc>
          <a:spcPct val="90000"/>
        </a:lnSpc>
        <a:spcBef>
          <a:spcPct val="0"/>
        </a:spcBef>
        <a:spcAft>
          <a:spcPct val="0"/>
        </a:spcAft>
        <a:defRPr sz="2800">
          <a:solidFill>
            <a:srgbClr val="262626"/>
          </a:solidFill>
          <a:latin typeface="Gill Sans MT"/>
        </a:defRPr>
      </a:lvl5pPr>
      <a:lvl6pPr marL="457200" algn="ctr" rtl="0" fontAlgn="base">
        <a:lnSpc>
          <a:spcPct val="90000"/>
        </a:lnSpc>
        <a:spcBef>
          <a:spcPct val="0"/>
        </a:spcBef>
        <a:spcAft>
          <a:spcPct val="0"/>
        </a:spcAft>
        <a:defRPr sz="2800">
          <a:solidFill>
            <a:srgbClr val="262626"/>
          </a:solidFill>
          <a:latin typeface="Gill Sans MT"/>
        </a:defRPr>
      </a:lvl6pPr>
      <a:lvl7pPr marL="914400" algn="ctr" rtl="0" fontAlgn="base">
        <a:lnSpc>
          <a:spcPct val="90000"/>
        </a:lnSpc>
        <a:spcBef>
          <a:spcPct val="0"/>
        </a:spcBef>
        <a:spcAft>
          <a:spcPct val="0"/>
        </a:spcAft>
        <a:defRPr sz="2800">
          <a:solidFill>
            <a:srgbClr val="262626"/>
          </a:solidFill>
          <a:latin typeface="Gill Sans MT"/>
        </a:defRPr>
      </a:lvl7pPr>
      <a:lvl8pPr marL="1371600" algn="ctr" rtl="0" fontAlgn="base">
        <a:lnSpc>
          <a:spcPct val="90000"/>
        </a:lnSpc>
        <a:spcBef>
          <a:spcPct val="0"/>
        </a:spcBef>
        <a:spcAft>
          <a:spcPct val="0"/>
        </a:spcAft>
        <a:defRPr sz="2800">
          <a:solidFill>
            <a:srgbClr val="262626"/>
          </a:solidFill>
          <a:latin typeface="Gill Sans MT"/>
        </a:defRPr>
      </a:lvl8pPr>
      <a:lvl9pPr marL="1828800" algn="ctr" rtl="0" fontAlgn="base">
        <a:lnSpc>
          <a:spcPct val="90000"/>
        </a:lnSpc>
        <a:spcBef>
          <a:spcPct val="0"/>
        </a:spcBef>
        <a:spcAft>
          <a:spcPct val="0"/>
        </a:spcAft>
        <a:defRPr sz="2800">
          <a:solidFill>
            <a:srgbClr val="262626"/>
          </a:solidFill>
          <a:latin typeface="Gill Sans MT"/>
        </a:defRPr>
      </a:lvl9pPr>
    </p:titleStyle>
    <p:bodyStyle>
      <a:lvl1pPr marL="228600" indent="-228600" algn="l" rtl="0" eaLnBrk="0" fontAlgn="base" hangingPunct="0">
        <a:spcBef>
          <a:spcPts val="1000"/>
        </a:spcBef>
        <a:spcAft>
          <a:spcPct val="0"/>
        </a:spcAft>
        <a:buClr>
          <a:schemeClr val="accent2"/>
        </a:buClr>
        <a:buFont typeface="Arial" charset="0"/>
        <a:buChar char="•"/>
        <a:defRPr kern="1200">
          <a:solidFill>
            <a:srgbClr val="262626"/>
          </a:solidFill>
          <a:latin typeface="+mn-lt"/>
          <a:ea typeface="+mn-ea"/>
          <a:cs typeface="+mn-cs"/>
        </a:defRPr>
      </a:lvl1pPr>
      <a:lvl2pPr marL="457200" indent="-228600" algn="l" rtl="0" eaLnBrk="0" fontAlgn="base" hangingPunct="0">
        <a:spcBef>
          <a:spcPts val="1000"/>
        </a:spcBef>
        <a:spcAft>
          <a:spcPct val="0"/>
        </a:spcAft>
        <a:buClr>
          <a:schemeClr val="accent2"/>
        </a:buClr>
        <a:buFont typeface="Arial" charset="0"/>
        <a:buChar char="•"/>
        <a:defRPr sz="1600" kern="1200">
          <a:solidFill>
            <a:srgbClr val="262626"/>
          </a:solidFill>
          <a:latin typeface="+mn-lt"/>
          <a:ea typeface="+mn-ea"/>
          <a:cs typeface="+mn-cs"/>
        </a:defRPr>
      </a:lvl2pPr>
      <a:lvl3pPr marL="685800" indent="-228600" algn="l" rtl="0" eaLnBrk="0" fontAlgn="base" hangingPunct="0">
        <a:spcBef>
          <a:spcPts val="1000"/>
        </a:spcBef>
        <a:spcAft>
          <a:spcPct val="0"/>
        </a:spcAft>
        <a:buClr>
          <a:schemeClr val="accent2"/>
        </a:buClr>
        <a:buFont typeface="Arial" charset="0"/>
        <a:buChar char="•"/>
        <a:defRPr sz="1600" kern="1200">
          <a:solidFill>
            <a:srgbClr val="262626"/>
          </a:solidFill>
          <a:latin typeface="+mn-lt"/>
          <a:ea typeface="+mn-ea"/>
          <a:cs typeface="+mn-cs"/>
        </a:defRPr>
      </a:lvl3pPr>
      <a:lvl4pPr marL="914400" indent="-228600" algn="l" rtl="0" eaLnBrk="0" fontAlgn="base" hangingPunct="0">
        <a:spcBef>
          <a:spcPts val="1000"/>
        </a:spcBef>
        <a:spcAft>
          <a:spcPct val="0"/>
        </a:spcAft>
        <a:buClr>
          <a:schemeClr val="accent2"/>
        </a:buClr>
        <a:buFont typeface="Arial" charset="0"/>
        <a:buChar char="•"/>
        <a:defRPr sz="1600" kern="1200">
          <a:solidFill>
            <a:srgbClr val="262626"/>
          </a:solidFill>
          <a:latin typeface="+mn-lt"/>
          <a:ea typeface="+mn-ea"/>
          <a:cs typeface="+mn-cs"/>
        </a:defRPr>
      </a:lvl4pPr>
      <a:lvl5pPr marL="1143000" indent="-228600" algn="l" rtl="0" eaLnBrk="0" fontAlgn="base" hangingPunct="0">
        <a:spcBef>
          <a:spcPts val="1000"/>
        </a:spcBef>
        <a:spcAft>
          <a:spcPct val="0"/>
        </a:spcAft>
        <a:buClr>
          <a:schemeClr val="accent2"/>
        </a:buClr>
        <a:buFont typeface="Arial" charset="0"/>
        <a:buChar char="•"/>
        <a:defRPr sz="1600" kern="1200">
          <a:solidFill>
            <a:srgbClr val="262626"/>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hyperlink" Target="https://www.vnmu.edu.ua/&#1082;&#1072;&#1092;&#1077;&#1076;&#1088;&#1072;-&#1092;&#1110;&#1083;&#1086;&#1089;&#1086;&#1092;&#1110;&#1111;" TargetMode="External"/><Relationship Id="rId2" Type="http://schemas.openxmlformats.org/officeDocument/2006/relationships/hyperlink" Target="mailto:philosophy@vnmu.edu.ua" TargetMode="External"/><Relationship Id="rId1" Type="http://schemas.openxmlformats.org/officeDocument/2006/relationships/slideLayout" Target="../slideLayouts/slideLayout8.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Рисунок 7"/>
          <p:cNvPicPr>
            <a:picLocks noChangeAspect="1" noChangeArrowheads="1"/>
          </p:cNvPicPr>
          <p:nvPr/>
        </p:nvPicPr>
        <p:blipFill>
          <a:blip r:embed="rId2"/>
          <a:srcRect/>
          <a:stretch>
            <a:fillRect/>
          </a:stretch>
        </p:blipFill>
        <p:spPr bwMode="auto">
          <a:xfrm>
            <a:off x="711200" y="244475"/>
            <a:ext cx="1798638" cy="1712913"/>
          </a:xfrm>
          <a:prstGeom prst="rect">
            <a:avLst/>
          </a:prstGeom>
          <a:noFill/>
          <a:ln w="9525">
            <a:noFill/>
            <a:miter lim="800000"/>
            <a:headEnd/>
            <a:tailEnd/>
          </a:ln>
        </p:spPr>
      </p:pic>
      <p:sp>
        <p:nvSpPr>
          <p:cNvPr id="13314" name="Прямоугольник 9"/>
          <p:cNvSpPr>
            <a:spLocks noChangeArrowheads="1"/>
          </p:cNvSpPr>
          <p:nvPr/>
        </p:nvSpPr>
        <p:spPr bwMode="auto">
          <a:xfrm>
            <a:off x="3044825" y="244475"/>
            <a:ext cx="7107238" cy="1552575"/>
          </a:xfrm>
          <a:prstGeom prst="rect">
            <a:avLst/>
          </a:prstGeom>
          <a:noFill/>
          <a:ln w="9525">
            <a:noFill/>
            <a:miter lim="800000"/>
            <a:headEnd/>
            <a:tailEnd/>
          </a:ln>
        </p:spPr>
        <p:txBody>
          <a:bodyPr>
            <a:spAutoFit/>
          </a:bodyPr>
          <a:lstStyle/>
          <a:p>
            <a:pPr algn="ctr"/>
            <a:r>
              <a:rPr lang="ru-RU" sz="2400" b="1">
                <a:solidFill>
                  <a:srgbClr val="002060"/>
                </a:solidFill>
                <a:latin typeface="Calibri" pitchFamily="34" charset="0"/>
                <a:cs typeface="Calibri" pitchFamily="34" charset="0"/>
              </a:rPr>
              <a:t>Вінницький національний медичний університет </a:t>
            </a:r>
          </a:p>
          <a:p>
            <a:pPr algn="ctr"/>
            <a:r>
              <a:rPr lang="ru-RU" sz="2400" b="1">
                <a:solidFill>
                  <a:srgbClr val="002060"/>
                </a:solidFill>
                <a:latin typeface="Calibri" pitchFamily="34" charset="0"/>
                <a:cs typeface="Calibri" pitchFamily="34" charset="0"/>
              </a:rPr>
              <a:t>ім. М.І. Пирогова МОЗ України</a:t>
            </a:r>
          </a:p>
          <a:p>
            <a:pPr algn="ctr"/>
            <a:endParaRPr lang="ru-RU" sz="2400">
              <a:solidFill>
                <a:srgbClr val="002060"/>
              </a:solidFill>
              <a:latin typeface="Calibri" pitchFamily="34" charset="0"/>
              <a:cs typeface="Calibri" pitchFamily="34" charset="0"/>
            </a:endParaRPr>
          </a:p>
          <a:p>
            <a:pPr algn="ctr"/>
            <a:r>
              <a:rPr lang="ru-RU" sz="2400">
                <a:solidFill>
                  <a:srgbClr val="002060"/>
                </a:solidFill>
                <a:latin typeface="Calibri" pitchFamily="34" charset="0"/>
                <a:cs typeface="Calibri" pitchFamily="34" charset="0"/>
              </a:rPr>
              <a:t>КАФЕДРА </a:t>
            </a:r>
            <a:r>
              <a:rPr lang="uk-UA" sz="2400">
                <a:solidFill>
                  <a:srgbClr val="002060"/>
                </a:solidFill>
                <a:latin typeface="Calibri" pitchFamily="34" charset="0"/>
                <a:cs typeface="Calibri" pitchFamily="34" charset="0"/>
              </a:rPr>
              <a:t>ФІЛОСОФІЇ ТА СУСПІЛЬНИХ НАУК</a:t>
            </a:r>
            <a:endParaRPr lang="ru-RU" sz="2400">
              <a:solidFill>
                <a:srgbClr val="002060"/>
              </a:solidFill>
              <a:latin typeface="Calibri" pitchFamily="34" charset="0"/>
              <a:cs typeface="Calibri" pitchFamily="34" charset="0"/>
            </a:endParaRPr>
          </a:p>
        </p:txBody>
      </p:sp>
      <p:sp>
        <p:nvSpPr>
          <p:cNvPr id="13315" name="Прямоугольник 12"/>
          <p:cNvSpPr>
            <a:spLocks noChangeArrowheads="1"/>
          </p:cNvSpPr>
          <p:nvPr/>
        </p:nvSpPr>
        <p:spPr bwMode="auto">
          <a:xfrm>
            <a:off x="2079625" y="4362450"/>
            <a:ext cx="7859713" cy="1754188"/>
          </a:xfrm>
          <a:prstGeom prst="rect">
            <a:avLst/>
          </a:prstGeom>
          <a:noFill/>
          <a:ln w="9525">
            <a:noFill/>
            <a:miter lim="800000"/>
            <a:headEnd/>
            <a:tailEnd/>
          </a:ln>
        </p:spPr>
        <p:txBody>
          <a:bodyPr>
            <a:spAutoFit/>
          </a:bodyPr>
          <a:lstStyle/>
          <a:p>
            <a:pPr algn="ctr">
              <a:lnSpc>
                <a:spcPct val="150000"/>
              </a:lnSpc>
            </a:pPr>
            <a:r>
              <a:rPr lang="uk-UA">
                <a:solidFill>
                  <a:srgbClr val="002060"/>
                </a:solidFill>
                <a:latin typeface="Calibri" pitchFamily="34" charset="0"/>
                <a:cs typeface="Calibri" pitchFamily="34" charset="0"/>
              </a:rPr>
              <a:t>СПЕЦІАЛЬНІСТЬ: </a:t>
            </a:r>
            <a:r>
              <a:rPr lang="uk-UA" b="1">
                <a:solidFill>
                  <a:srgbClr val="002060"/>
                </a:solidFill>
                <a:latin typeface="Calibri" pitchFamily="34" charset="0"/>
                <a:cs typeface="Calibri" pitchFamily="34" charset="0"/>
              </a:rPr>
              <a:t>І2 МЕДИЦИНА</a:t>
            </a:r>
          </a:p>
          <a:p>
            <a:pPr algn="ctr">
              <a:lnSpc>
                <a:spcPct val="150000"/>
              </a:lnSpc>
            </a:pPr>
            <a:r>
              <a:rPr lang="uk-UA">
                <a:solidFill>
                  <a:srgbClr val="002060"/>
                </a:solidFill>
                <a:latin typeface="Calibri" pitchFamily="34" charset="0"/>
                <a:cs typeface="Calibri" pitchFamily="34" charset="0"/>
              </a:rPr>
              <a:t>ГАЛУЗЬ ЗНАНЬ: </a:t>
            </a:r>
            <a:r>
              <a:rPr lang="uk-UA" b="1">
                <a:solidFill>
                  <a:srgbClr val="002060"/>
                </a:solidFill>
                <a:latin typeface="Calibri" pitchFamily="34" charset="0"/>
                <a:cs typeface="Calibri" pitchFamily="34" charset="0"/>
              </a:rPr>
              <a:t>І2 ОХОРОНА ЗДОРОВ’Я ТА СОЦІАЛЬНЕ ЗАБЕЗПЕЧЕННЯ</a:t>
            </a:r>
          </a:p>
          <a:p>
            <a:pPr algn="ctr">
              <a:lnSpc>
                <a:spcPct val="150000"/>
              </a:lnSpc>
            </a:pPr>
            <a:r>
              <a:rPr lang="uk-UA">
                <a:solidFill>
                  <a:srgbClr val="002060"/>
                </a:solidFill>
                <a:latin typeface="Calibri" pitchFamily="34" charset="0"/>
                <a:cs typeface="Calibri" pitchFamily="34" charset="0"/>
              </a:rPr>
              <a:t>ОСВІТНЬО-ПРОФЕСІЙНА ПРОГРАМА:</a:t>
            </a:r>
            <a:r>
              <a:rPr lang="uk-UA" b="1">
                <a:solidFill>
                  <a:srgbClr val="002060"/>
                </a:solidFill>
                <a:latin typeface="Calibri" pitchFamily="34" charset="0"/>
                <a:cs typeface="Calibri" pitchFamily="34" charset="0"/>
              </a:rPr>
              <a:t> «МЕДИЦИНА</a:t>
            </a:r>
            <a:r>
              <a:rPr lang="uk-UA">
                <a:solidFill>
                  <a:srgbClr val="002060"/>
                </a:solidFill>
                <a:latin typeface="Calibri" pitchFamily="34" charset="0"/>
                <a:cs typeface="Calibri" pitchFamily="34" charset="0"/>
              </a:rPr>
              <a:t>»</a:t>
            </a:r>
          </a:p>
          <a:p>
            <a:pPr algn="ctr">
              <a:lnSpc>
                <a:spcPct val="150000"/>
              </a:lnSpc>
            </a:pPr>
            <a:r>
              <a:rPr lang="uk-UA">
                <a:solidFill>
                  <a:srgbClr val="002060"/>
                </a:solidFill>
                <a:latin typeface="Calibri" pitchFamily="34" charset="0"/>
                <a:cs typeface="Calibri" pitchFamily="34" charset="0"/>
              </a:rPr>
              <a:t>РІВЕНЬ ВИЩОЇ ОСВІТИ: </a:t>
            </a:r>
            <a:r>
              <a:rPr lang="uk-UA" b="1">
                <a:solidFill>
                  <a:srgbClr val="002060"/>
                </a:solidFill>
                <a:latin typeface="Calibri" pitchFamily="34" charset="0"/>
                <a:cs typeface="Calibri" pitchFamily="34" charset="0"/>
              </a:rPr>
              <a:t>ДРУГИЙ (МАГІСТЕРСЬКИЙ)</a:t>
            </a:r>
          </a:p>
        </p:txBody>
      </p:sp>
      <p:sp>
        <p:nvSpPr>
          <p:cNvPr id="11" name="Заголовок 10"/>
          <p:cNvSpPr>
            <a:spLocks noGrp="1"/>
          </p:cNvSpPr>
          <p:nvPr>
            <p:ph type="ctrTitle"/>
          </p:nvPr>
        </p:nvSpPr>
        <p:spPr>
          <a:xfrm>
            <a:off x="2284413" y="2430463"/>
            <a:ext cx="8064500" cy="1470025"/>
          </a:xfrm>
          <a:solidFill>
            <a:schemeClr val="bg1"/>
          </a:solidFill>
          <a:ln>
            <a:solidFill>
              <a:schemeClr val="tx1">
                <a:lumMod val="75000"/>
                <a:lumOff val="25000"/>
              </a:schemeClr>
            </a:solidFill>
          </a:ln>
        </p:spPr>
        <p:txBody>
          <a:bodyPr wrap="square" numCol="1" compatLnSpc="1">
            <a:prstTxWarp prst="textNoShape">
              <a:avLst/>
            </a:prstTxWarp>
          </a:bodyPr>
          <a:lstStyle/>
          <a:p>
            <a:pPr eaLnBrk="1" hangingPunct="1">
              <a:defRPr/>
            </a:pPr>
            <a:r>
              <a:rPr lang="ru-RU" b="1" cap="none" dirty="0" smtClean="0">
                <a:solidFill>
                  <a:srgbClr val="C00000"/>
                </a:solidFill>
                <a:latin typeface="Calibri" pitchFamily="34" charset="0"/>
                <a:cs typeface="Calibri" pitchFamily="34" charset="0"/>
              </a:rPr>
              <a:t>ВК 1.5. </a:t>
            </a:r>
            <a:r>
              <a:rPr lang="uk-UA" b="1" cap="none" dirty="0" smtClean="0">
                <a:solidFill>
                  <a:srgbClr val="C00000"/>
                </a:solidFill>
                <a:latin typeface="Calibri" pitchFamily="34" charset="0"/>
                <a:cs typeface="Calibri" pitchFamily="34" charset="0"/>
              </a:rPr>
              <a:t>Політологія</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9863" y="395288"/>
            <a:ext cx="9636125" cy="1847850"/>
          </a:xfrm>
        </p:spPr>
        <p:txBody>
          <a:bodyPr wrap="square" numCol="1" anchorCtr="0" compatLnSpc="1">
            <a:prstTxWarp prst="textNoShape">
              <a:avLst/>
            </a:prstTxWarp>
          </a:bodyPr>
          <a:lstStyle/>
          <a:p>
            <a:pPr eaLnBrk="1" hangingPunct="1">
              <a:defRPr/>
            </a:pPr>
            <a:r>
              <a:rPr lang="uk-UA" sz="3200" b="1" cap="none" smtClean="0">
                <a:solidFill>
                  <a:srgbClr val="002060"/>
                </a:solidFill>
                <a:latin typeface="Calibri" pitchFamily="34" charset="0"/>
                <a:cs typeface="Calibri" pitchFamily="34" charset="0"/>
              </a:rPr>
              <a:t>ПАСПОРТ ОСВІТНЬОГО КОМПОНЕНТА </a:t>
            </a:r>
            <a:br>
              <a:rPr lang="uk-UA" sz="3200" b="1" cap="none" smtClean="0">
                <a:solidFill>
                  <a:srgbClr val="002060"/>
                </a:solidFill>
                <a:latin typeface="Calibri" pitchFamily="34" charset="0"/>
                <a:cs typeface="Calibri" pitchFamily="34" charset="0"/>
              </a:rPr>
            </a:br>
            <a:r>
              <a:rPr lang="uk-UA" sz="3200" b="1" cap="none" smtClean="0">
                <a:solidFill>
                  <a:srgbClr val="002060"/>
                </a:solidFill>
                <a:latin typeface="Calibri" pitchFamily="34" charset="0"/>
                <a:cs typeface="Calibri" pitchFamily="34" charset="0"/>
              </a:rPr>
              <a:t/>
            </a:r>
            <a:br>
              <a:rPr lang="uk-UA" sz="3200" b="1" cap="none" smtClean="0">
                <a:solidFill>
                  <a:srgbClr val="002060"/>
                </a:solidFill>
                <a:latin typeface="Calibri" pitchFamily="34" charset="0"/>
                <a:cs typeface="Calibri" pitchFamily="34" charset="0"/>
              </a:rPr>
            </a:br>
            <a:r>
              <a:rPr lang="uk-UA" sz="3200" b="1" cap="none" smtClean="0">
                <a:solidFill>
                  <a:srgbClr val="002060"/>
                </a:solidFill>
                <a:latin typeface="Calibri" pitchFamily="34" charset="0"/>
                <a:cs typeface="Calibri" pitchFamily="34" charset="0"/>
              </a:rPr>
              <a:t>ВК 1.5. «Політологія» </a:t>
            </a:r>
          </a:p>
        </p:txBody>
      </p:sp>
      <p:sp>
        <p:nvSpPr>
          <p:cNvPr id="14338" name="Content Placeholder 2"/>
          <p:cNvSpPr>
            <a:spLocks noGrp="1"/>
          </p:cNvSpPr>
          <p:nvPr>
            <p:ph idx="1"/>
          </p:nvPr>
        </p:nvSpPr>
        <p:spPr>
          <a:xfrm>
            <a:off x="1989138" y="2468563"/>
            <a:ext cx="9328150" cy="3751262"/>
          </a:xfrm>
        </p:spPr>
        <p:txBody>
          <a:bodyPr/>
          <a:lstStyle/>
          <a:p>
            <a:pPr eaLnBrk="1" hangingPunct="1"/>
            <a:r>
              <a:rPr lang="uk-UA" sz="2800" smtClean="0">
                <a:latin typeface="Calibri" pitchFamily="34" charset="0"/>
                <a:cs typeface="Calibri" pitchFamily="34" charset="0"/>
              </a:rPr>
              <a:t>Спеціальність: І2 Медицина</a:t>
            </a:r>
          </a:p>
          <a:p>
            <a:pPr eaLnBrk="1" hangingPunct="1"/>
            <a:r>
              <a:rPr lang="uk-UA" sz="2800" smtClean="0">
                <a:latin typeface="Calibri" pitchFamily="34" charset="0"/>
                <a:cs typeface="Calibri" pitchFamily="34" charset="0"/>
              </a:rPr>
              <a:t>Курс: 1-й, </a:t>
            </a:r>
            <a:r>
              <a:rPr lang="uk-UA" sz="2800" smtClean="0">
                <a:solidFill>
                  <a:srgbClr val="000000"/>
                </a:solidFill>
              </a:rPr>
              <a:t>ІІ семестр </a:t>
            </a:r>
          </a:p>
          <a:p>
            <a:pPr eaLnBrk="1" hangingPunct="1"/>
            <a:r>
              <a:rPr lang="uk-UA" sz="2800" smtClean="0">
                <a:latin typeface="Calibri" pitchFamily="34" charset="0"/>
                <a:cs typeface="Calibri" pitchFamily="34" charset="0"/>
              </a:rPr>
              <a:t>Кредити: 3,0</a:t>
            </a:r>
          </a:p>
          <a:p>
            <a:pPr eaLnBrk="1" hangingPunct="1"/>
            <a:r>
              <a:rPr lang="uk-UA" sz="2800" smtClean="0">
                <a:latin typeface="Calibri" pitchFamily="34" charset="0"/>
                <a:cs typeface="Calibri" pitchFamily="34" charset="0"/>
              </a:rPr>
              <a:t>Форма контролю: залік</a:t>
            </a:r>
          </a:p>
          <a:p>
            <a:pPr eaLnBrk="1" hangingPunct="1"/>
            <a:r>
              <a:rPr lang="uk-UA" sz="2800" smtClean="0">
                <a:latin typeface="Calibri" pitchFamily="34" charset="0"/>
                <a:cs typeface="Calibri" pitchFamily="34" charset="0"/>
              </a:rPr>
              <a:t>Мова: українська, англійська</a:t>
            </a:r>
          </a:p>
          <a:p>
            <a:pPr eaLnBrk="1" hangingPunct="1"/>
            <a:r>
              <a:rPr lang="uk-UA" sz="2800" smtClean="0">
                <a:latin typeface="Calibri" pitchFamily="34" charset="0"/>
                <a:cs typeface="Calibri" pitchFamily="34" charset="0"/>
              </a:rPr>
              <a:t>Пререквізити: не вимагаються</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625" y="755650"/>
            <a:ext cx="5018088" cy="1533525"/>
          </a:xfrm>
          <a:solidFill>
            <a:schemeClr val="bg1"/>
          </a:solidFill>
          <a:ln>
            <a:solidFill>
              <a:schemeClr val="tx1">
                <a:lumMod val="75000"/>
                <a:lumOff val="25000"/>
              </a:schemeClr>
            </a:solidFill>
          </a:ln>
        </p:spPr>
        <p:txBody>
          <a:bodyPr wrap="square" numCol="1" compatLnSpc="1">
            <a:prstTxWarp prst="textNoShape">
              <a:avLst/>
            </a:prstTxWarp>
          </a:bodyPr>
          <a:lstStyle/>
          <a:p>
            <a:pPr eaLnBrk="1" hangingPunct="1">
              <a:defRPr/>
            </a:pPr>
            <a:r>
              <a:rPr lang="uk-UA" sz="3200" b="1" cap="none" dirty="0" smtClean="0">
                <a:solidFill>
                  <a:srgbClr val="002060"/>
                </a:solidFill>
                <a:latin typeface="Calibri" pitchFamily="34" charset="0"/>
                <a:cs typeface="Calibri" pitchFamily="34" charset="0"/>
              </a:rPr>
              <a:t>ЧОМУ ВАРТО ОБРАТИ ЦЕЙ КУРС</a:t>
            </a:r>
          </a:p>
        </p:txBody>
      </p:sp>
      <p:sp>
        <p:nvSpPr>
          <p:cNvPr id="15362" name="Объект 4"/>
          <p:cNvSpPr>
            <a:spLocks noGrp="1"/>
          </p:cNvSpPr>
          <p:nvPr>
            <p:ph idx="1"/>
          </p:nvPr>
        </p:nvSpPr>
        <p:spPr>
          <a:xfrm>
            <a:off x="682625" y="2651125"/>
            <a:ext cx="5356225" cy="3803650"/>
          </a:xfrm>
        </p:spPr>
        <p:txBody>
          <a:bodyPr/>
          <a:lstStyle/>
          <a:p>
            <a:pPr marL="0" indent="0" eaLnBrk="1" hangingPunct="1">
              <a:buFont typeface="Arial" charset="0"/>
              <a:buNone/>
            </a:pPr>
            <a:r>
              <a:rPr lang="ru-RU" sz="2400" b="1" smtClean="0">
                <a:solidFill>
                  <a:srgbClr val="002060"/>
                </a:solidFill>
                <a:latin typeface="Calibri" pitchFamily="34" charset="0"/>
                <a:cs typeface="Calibri" pitchFamily="34" charset="0"/>
              </a:rPr>
              <a:t>КЛЮЧОВА ПЕРЕВАГА:</a:t>
            </a:r>
          </a:p>
          <a:p>
            <a:pPr marL="0" indent="0" algn="just" eaLnBrk="1" hangingPunct="1">
              <a:buFont typeface="Arial" charset="0"/>
              <a:buNone/>
            </a:pPr>
            <a:r>
              <a:rPr lang="uk-UA" sz="2400" b="1" smtClean="0">
                <a:latin typeface="Calibri" pitchFamily="34" charset="0"/>
                <a:cs typeface="Calibri" pitchFamily="34" charset="0"/>
              </a:rPr>
              <a:t>розуміння механізмів влади та суспільства → успішна професійна траєкторія лікаря в державі</a:t>
            </a:r>
          </a:p>
          <a:p>
            <a:pPr marL="0" indent="0" eaLnBrk="1" hangingPunct="1">
              <a:buFont typeface="Arial" charset="0"/>
              <a:buNone/>
            </a:pPr>
            <a:endParaRPr lang="uk-UA" smtClean="0"/>
          </a:p>
        </p:txBody>
      </p:sp>
      <p:sp>
        <p:nvSpPr>
          <p:cNvPr id="15363" name="Content Placeholder 2"/>
          <p:cNvSpPr>
            <a:spLocks noGrp="1"/>
          </p:cNvSpPr>
          <p:nvPr>
            <p:ph type="body" sz="half" idx="2"/>
          </p:nvPr>
        </p:nvSpPr>
        <p:spPr>
          <a:xfrm>
            <a:off x="6724650" y="804863"/>
            <a:ext cx="4956175" cy="5178425"/>
          </a:xfrm>
        </p:spPr>
        <p:txBody>
          <a:bodyPr/>
          <a:lstStyle/>
          <a:p>
            <a:pPr algn="l" eaLnBrk="1" hangingPunct="1"/>
            <a:endParaRPr lang="uk-UA" smtClean="0"/>
          </a:p>
          <a:p>
            <a:pPr algn="l" eaLnBrk="1" hangingPunct="1">
              <a:lnSpc>
                <a:spcPct val="110000"/>
              </a:lnSpc>
              <a:buFont typeface="Arial" charset="0"/>
              <a:buChar char="•"/>
            </a:pPr>
            <a:r>
              <a:rPr lang="uk-UA" sz="2400" b="1" smtClean="0">
                <a:latin typeface="Calibri" pitchFamily="34" charset="0"/>
                <a:cs typeface="Calibri" pitchFamily="34" charset="0"/>
              </a:rPr>
              <a:t>навчає критично аналізувати</a:t>
            </a:r>
            <a:r>
              <a:rPr lang="uk-UA" sz="2400" smtClean="0">
                <a:latin typeface="Calibri" pitchFamily="34" charset="0"/>
                <a:cs typeface="Calibri" pitchFamily="34" charset="0"/>
              </a:rPr>
              <a:t> політичну інформацію;</a:t>
            </a:r>
          </a:p>
          <a:p>
            <a:pPr algn="l" eaLnBrk="1" hangingPunct="1">
              <a:lnSpc>
                <a:spcPct val="110000"/>
              </a:lnSpc>
              <a:buFont typeface="Arial" charset="0"/>
              <a:buChar char="•"/>
            </a:pPr>
            <a:r>
              <a:rPr lang="uk-UA" sz="2400" b="1" smtClean="0">
                <a:latin typeface="Calibri" pitchFamily="34" charset="0"/>
                <a:cs typeface="Calibri" pitchFamily="34" charset="0"/>
              </a:rPr>
              <a:t>допомагає розуміти</a:t>
            </a:r>
            <a:r>
              <a:rPr lang="uk-UA" sz="2400" smtClean="0">
                <a:latin typeface="Calibri" pitchFamily="34" charset="0"/>
                <a:cs typeface="Calibri" pitchFamily="34" charset="0"/>
              </a:rPr>
              <a:t> місце України у світі;</a:t>
            </a:r>
          </a:p>
          <a:p>
            <a:pPr algn="l" eaLnBrk="1" hangingPunct="1">
              <a:lnSpc>
                <a:spcPct val="110000"/>
              </a:lnSpc>
              <a:buFont typeface="Arial" charset="0"/>
              <a:buChar char="•"/>
            </a:pPr>
            <a:r>
              <a:rPr lang="uk-UA" sz="2400" b="1" smtClean="0">
                <a:latin typeface="Calibri" pitchFamily="34" charset="0"/>
                <a:cs typeface="Calibri" pitchFamily="34" charset="0"/>
              </a:rPr>
              <a:t>формує навички</a:t>
            </a:r>
            <a:r>
              <a:rPr lang="uk-UA" sz="2400" smtClean="0">
                <a:latin typeface="Calibri" pitchFamily="34" charset="0"/>
                <a:cs typeface="Calibri" pitchFamily="34" charset="0"/>
              </a:rPr>
              <a:t> аргументації та публічної дискусії;</a:t>
            </a:r>
          </a:p>
          <a:p>
            <a:pPr algn="l" eaLnBrk="1" hangingPunct="1">
              <a:lnSpc>
                <a:spcPct val="110000"/>
              </a:lnSpc>
              <a:buFont typeface="Arial" charset="0"/>
              <a:buChar char="•"/>
            </a:pPr>
            <a:r>
              <a:rPr lang="uk-UA" sz="2400" b="1" smtClean="0">
                <a:latin typeface="Calibri" pitchFamily="34" charset="0"/>
                <a:cs typeface="Calibri" pitchFamily="34" charset="0"/>
              </a:rPr>
              <a:t>розвиває здатність</a:t>
            </a:r>
            <a:r>
              <a:rPr lang="uk-UA" sz="2400" smtClean="0">
                <a:latin typeface="Calibri" pitchFamily="34" charset="0"/>
                <a:cs typeface="Calibri" pitchFamily="34" charset="0"/>
              </a:rPr>
              <a:t> орієнтуватися в сучасних реформах;</a:t>
            </a:r>
          </a:p>
          <a:p>
            <a:pPr algn="l" eaLnBrk="1" hangingPunct="1">
              <a:lnSpc>
                <a:spcPct val="110000"/>
              </a:lnSpc>
              <a:buFont typeface="Arial" charset="0"/>
              <a:buChar char="•"/>
            </a:pPr>
            <a:r>
              <a:rPr lang="uk-UA" sz="2400" b="1" smtClean="0">
                <a:latin typeface="Calibri" pitchFamily="34" charset="0"/>
                <a:cs typeface="Calibri" pitchFamily="34" charset="0"/>
              </a:rPr>
              <a:t>формує активну</a:t>
            </a:r>
            <a:r>
              <a:rPr lang="uk-UA" sz="2400" smtClean="0">
                <a:latin typeface="Calibri" pitchFamily="34" charset="0"/>
                <a:cs typeface="Calibri" pitchFamily="34" charset="0"/>
              </a:rPr>
              <a:t> громадянську позицію фахівця.</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1298575"/>
            <a:ext cx="4556125" cy="1350963"/>
          </a:xfrm>
          <a:solidFill>
            <a:schemeClr val="bg1"/>
          </a:solidFill>
          <a:ln>
            <a:solidFill>
              <a:schemeClr val="tx1">
                <a:lumMod val="75000"/>
                <a:lumOff val="25000"/>
              </a:schemeClr>
            </a:solidFill>
          </a:ln>
        </p:spPr>
        <p:txBody>
          <a:bodyPr/>
          <a:lstStyle/>
          <a:p>
            <a:pPr eaLnBrk="1" hangingPunct="1">
              <a:defRPr/>
            </a:pPr>
            <a:r>
              <a:rPr lang="uk-UA" sz="3200" b="1" cap="none" dirty="0" smtClean="0">
                <a:solidFill>
                  <a:srgbClr val="002060"/>
                </a:solidFill>
                <a:latin typeface="Calibri" pitchFamily="34" charset="0"/>
                <a:cs typeface="Calibri" pitchFamily="34" charset="0"/>
              </a:rPr>
              <a:t>АКТУАЛЬНІСТЬ</a:t>
            </a:r>
            <a:endParaRPr lang="uk-UA" sz="3200" dirty="0">
              <a:latin typeface="Calibri" pitchFamily="34" charset="0"/>
              <a:ea typeface="Calibri" pitchFamily="34" charset="0"/>
              <a:cs typeface="Calibri" pitchFamily="34" charset="0"/>
            </a:endParaRPr>
          </a:p>
        </p:txBody>
      </p:sp>
      <p:sp>
        <p:nvSpPr>
          <p:cNvPr id="16386" name="Объект 2"/>
          <p:cNvSpPr>
            <a:spLocks noGrp="1"/>
          </p:cNvSpPr>
          <p:nvPr>
            <p:ph idx="1"/>
          </p:nvPr>
        </p:nvSpPr>
        <p:spPr>
          <a:xfrm>
            <a:off x="6176963" y="239713"/>
            <a:ext cx="5880100" cy="6391275"/>
          </a:xfrm>
        </p:spPr>
        <p:txBody>
          <a:bodyPr/>
          <a:lstStyle/>
          <a:p>
            <a:pPr algn="just" eaLnBrk="1" hangingPunct="1">
              <a:buFont typeface="Symbol" pitchFamily="18" charset="2"/>
              <a:buChar char=""/>
            </a:pPr>
            <a:r>
              <a:rPr lang="uk-UA" sz="1500" b="1" smtClean="0">
                <a:latin typeface="Calibri" pitchFamily="34" charset="0"/>
                <a:cs typeface="Calibri" pitchFamily="34" charset="0"/>
              </a:rPr>
              <a:t>Роль і значення політики </a:t>
            </a:r>
            <a:r>
              <a:rPr lang="uk-UA" sz="1500" smtClean="0">
                <a:latin typeface="Calibri" pitchFamily="34" charset="0"/>
                <a:cs typeface="Calibri" pitchFamily="34" charset="0"/>
              </a:rPr>
              <a:t>особливо зростають у переломні історичні періоди, коли зазнають докорінних перетворень самі основи суспільного життя, ідеали, цінності, світоглядні орієнтації людей. Саме такий період переживає нині українське суспільство. </a:t>
            </a:r>
          </a:p>
          <a:p>
            <a:pPr algn="just" eaLnBrk="1" hangingPunct="1">
              <a:buFont typeface="Symbol" pitchFamily="18" charset="2"/>
              <a:buChar char=""/>
            </a:pPr>
            <a:r>
              <a:rPr lang="uk-UA" sz="1500" b="1" smtClean="0">
                <a:latin typeface="Calibri" pitchFamily="34" charset="0"/>
                <a:cs typeface="Calibri" pitchFamily="34" charset="0"/>
              </a:rPr>
              <a:t>Оволодівати політичною наукою </a:t>
            </a:r>
            <a:r>
              <a:rPr lang="uk-UA" sz="1500" smtClean="0">
                <a:latin typeface="Calibri" pitchFamily="34" charset="0"/>
                <a:cs typeface="Calibri" pitchFamily="34" charset="0"/>
              </a:rPr>
              <a:t>потрібно для того, щоб не бути пасивним об’єктом політики, а впливати на здійснення влади як у суспільних, так і у власних інтересах. </a:t>
            </a:r>
          </a:p>
          <a:p>
            <a:pPr algn="just" eaLnBrk="1" hangingPunct="1">
              <a:buFont typeface="Symbol" pitchFamily="18" charset="2"/>
              <a:buChar char=""/>
            </a:pPr>
            <a:r>
              <a:rPr lang="uk-UA" sz="1500" b="1" smtClean="0">
                <a:latin typeface="Calibri" pitchFamily="34" charset="0"/>
                <a:cs typeface="Calibri" pitchFamily="34" charset="0"/>
              </a:rPr>
              <a:t>Необхідність політологічних знань </a:t>
            </a:r>
            <a:r>
              <a:rPr lang="uk-UA" sz="1500" smtClean="0">
                <a:latin typeface="Calibri" pitchFamily="34" charset="0"/>
                <a:cs typeface="Calibri" pitchFamily="34" charset="0"/>
              </a:rPr>
              <a:t>в сучасних умовах актуалізується й тим, що сучасні політичні технології, особливо ті, що пов’язані з проведенням виборчих кампаній і формування іміджу політичних лідерів та реалізуються за допомогою електронних засобів масової інформації, створюють широкі можливості для маніпулювання масовою та індивідуальною політичною свідомістю. Протистояти такому маніпулятивному впливу можна тільки на основі глибоких наукових знань про політику. </a:t>
            </a:r>
          </a:p>
          <a:p>
            <a:pPr algn="just" eaLnBrk="1" hangingPunct="1">
              <a:buFont typeface="Symbol" pitchFamily="18" charset="2"/>
              <a:buChar char=""/>
            </a:pPr>
            <a:r>
              <a:rPr lang="uk-UA" sz="1500" b="1" smtClean="0">
                <a:latin typeface="Calibri" pitchFamily="34" charset="0"/>
                <a:cs typeface="Calibri" pitchFamily="34" charset="0"/>
              </a:rPr>
              <a:t>Вивчення політології </a:t>
            </a:r>
            <a:r>
              <a:rPr lang="uk-UA" sz="1500" smtClean="0">
                <a:latin typeface="Calibri" pitchFamily="34" charset="0"/>
                <a:cs typeface="Calibri" pitchFamily="34" charset="0"/>
              </a:rPr>
              <a:t>допомагає студентам самовизначитися в особистих світоглядних позиціях та духовних інтересах, сприяє формуванню політичної свідомості та політичної культури. </a:t>
            </a:r>
          </a:p>
          <a:p>
            <a:pPr algn="just" eaLnBrk="1" hangingPunct="1">
              <a:buFont typeface="Symbol" pitchFamily="18" charset="2"/>
              <a:buChar char=""/>
            </a:pPr>
            <a:r>
              <a:rPr lang="uk-UA" sz="1500" b="1" smtClean="0">
                <a:latin typeface="Calibri" pitchFamily="34" charset="0"/>
                <a:cs typeface="Calibri" pitchFamily="34" charset="0"/>
              </a:rPr>
              <a:t>Головне призначення політології </a:t>
            </a:r>
            <a:r>
              <a:rPr lang="uk-UA" sz="1500" smtClean="0">
                <a:latin typeface="Calibri" pitchFamily="34" charset="0"/>
                <a:cs typeface="Calibri" pitchFamily="34" charset="0"/>
              </a:rPr>
              <a:t>– допомогти студентам – майбутнім працівникам охорони здоров’я, оволодіти систематизованими науковими знаннями, які будуть потрібними для успішного виконання своїх професійних та громадянських обов’язків та складуть основу їхньої демократичної політичної культури.</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768350" y="746125"/>
            <a:ext cx="4487863" cy="1141413"/>
          </a:xfrm>
        </p:spPr>
        <p:txBody>
          <a:bodyPr anchorCtr="1"/>
          <a:lstStyle/>
          <a:p>
            <a:pPr eaLnBrk="1" hangingPunct="1">
              <a:defRPr/>
            </a:pPr>
            <a:r>
              <a:rPr lang="uk-UA" sz="3200" b="1" cap="none" dirty="0" smtClean="0">
                <a:solidFill>
                  <a:srgbClr val="002060"/>
                </a:solidFill>
                <a:latin typeface="Calibri" pitchFamily="34" charset="0"/>
                <a:cs typeface="Calibri" pitchFamily="34" charset="0"/>
              </a:rPr>
              <a:t>Мета</a:t>
            </a:r>
            <a:endParaRPr lang="uk-UA" sz="2200" dirty="0"/>
          </a:p>
        </p:txBody>
      </p:sp>
      <p:sp>
        <p:nvSpPr>
          <p:cNvPr id="17410" name="Объект 2"/>
          <p:cNvSpPr>
            <a:spLocks noGrp="1"/>
          </p:cNvSpPr>
          <p:nvPr>
            <p:ph idx="4294967295"/>
          </p:nvPr>
        </p:nvSpPr>
        <p:spPr>
          <a:xfrm>
            <a:off x="6477000" y="549275"/>
            <a:ext cx="5534025" cy="5795963"/>
          </a:xfrm>
        </p:spPr>
        <p:txBody>
          <a:bodyPr/>
          <a:lstStyle/>
          <a:p>
            <a:pPr marL="0" indent="0" eaLnBrk="1" hangingPunct="1">
              <a:lnSpc>
                <a:spcPct val="80000"/>
              </a:lnSpc>
              <a:buFont typeface="Arial" charset="0"/>
              <a:buNone/>
            </a:pPr>
            <a:r>
              <a:rPr lang="uk-UA" sz="2400" b="1" smtClean="0">
                <a:solidFill>
                  <a:schemeClr val="tx1"/>
                </a:solidFill>
              </a:rPr>
              <a:t>Основними завданнями </a:t>
            </a:r>
            <a:r>
              <a:rPr lang="uk-UA" sz="2400" smtClean="0">
                <a:solidFill>
                  <a:schemeClr val="tx1"/>
                </a:solidFill>
              </a:rPr>
              <a:t>дисципліни є: </a:t>
            </a:r>
          </a:p>
          <a:p>
            <a:pPr marL="0" indent="0" eaLnBrk="1" hangingPunct="1">
              <a:lnSpc>
                <a:spcPct val="80000"/>
              </a:lnSpc>
              <a:buFont typeface="Arial" charset="0"/>
              <a:buNone/>
            </a:pPr>
            <a:endParaRPr lang="uk-UA" sz="1200" smtClean="0">
              <a:solidFill>
                <a:schemeClr val="tx1"/>
              </a:solidFill>
            </a:endParaRPr>
          </a:p>
          <a:p>
            <a:pPr marL="0" indent="0">
              <a:lnSpc>
                <a:spcPct val="120000"/>
              </a:lnSpc>
            </a:pPr>
            <a:r>
              <a:rPr lang="uk-UA" b="1" smtClean="0">
                <a:latin typeface="Calibri" pitchFamily="34" charset="0"/>
                <a:cs typeface="Calibri" pitchFamily="34" charset="0"/>
              </a:rPr>
              <a:t>формування системи знань про теоретичні засади політичної науки та політичні процеси; </a:t>
            </a:r>
          </a:p>
          <a:p>
            <a:pPr marL="0" indent="0">
              <a:lnSpc>
                <a:spcPct val="120000"/>
              </a:lnSpc>
            </a:pPr>
            <a:r>
              <a:rPr lang="uk-UA" b="1" smtClean="0">
                <a:latin typeface="Calibri" pitchFamily="34" charset="0"/>
                <a:cs typeface="Calibri" pitchFamily="34" charset="0"/>
              </a:rPr>
              <a:t>формування системи знань про політичні інститути, ідеології та форми державного устрою; </a:t>
            </a:r>
          </a:p>
          <a:p>
            <a:pPr marL="0" indent="0">
              <a:lnSpc>
                <a:spcPct val="120000"/>
              </a:lnSpc>
            </a:pPr>
            <a:r>
              <a:rPr lang="uk-UA" b="1" smtClean="0">
                <a:latin typeface="Calibri" pitchFamily="34" charset="0"/>
                <a:cs typeface="Calibri" pitchFamily="34" charset="0"/>
              </a:rPr>
              <a:t>формування навичок аналізу та критичного оцінювання політичної інформації; </a:t>
            </a:r>
          </a:p>
          <a:p>
            <a:pPr marL="0" indent="0">
              <a:lnSpc>
                <a:spcPct val="120000"/>
              </a:lnSpc>
            </a:pPr>
            <a:r>
              <a:rPr lang="uk-UA" b="1" smtClean="0">
                <a:latin typeface="Calibri" pitchFamily="34" charset="0"/>
                <a:cs typeface="Calibri" pitchFamily="34" charset="0"/>
              </a:rPr>
              <a:t>формування навичок орієнтації у сучасних політичних процесах і міжнародних відносинах; </a:t>
            </a:r>
          </a:p>
          <a:p>
            <a:pPr marL="0" indent="0">
              <a:lnSpc>
                <a:spcPct val="120000"/>
              </a:lnSpc>
            </a:pPr>
            <a:r>
              <a:rPr lang="uk-UA" b="1" smtClean="0">
                <a:latin typeface="Calibri" pitchFamily="34" charset="0"/>
                <a:cs typeface="Calibri" pitchFamily="34" charset="0"/>
              </a:rPr>
              <a:t>формування навичок аргументованого висловлення позиції та участі в дискусії; </a:t>
            </a:r>
          </a:p>
          <a:p>
            <a:pPr marL="0" indent="0">
              <a:lnSpc>
                <a:spcPct val="120000"/>
              </a:lnSpc>
            </a:pPr>
            <a:r>
              <a:rPr lang="uk-UA" b="1" smtClean="0">
                <a:latin typeface="Calibri" pitchFamily="34" charset="0"/>
                <a:cs typeface="Calibri" pitchFamily="34" charset="0"/>
              </a:rPr>
              <a:t>формування здатності застосовувати політичні знання у навчальній і суспільній діяльності. </a:t>
            </a:r>
          </a:p>
        </p:txBody>
      </p:sp>
      <p:sp>
        <p:nvSpPr>
          <p:cNvPr id="17411" name="Текст 3"/>
          <p:cNvSpPr>
            <a:spLocks noGrp="1"/>
          </p:cNvSpPr>
          <p:nvPr>
            <p:ph type="body" sz="half" idx="4294967295"/>
          </p:nvPr>
        </p:nvSpPr>
        <p:spPr>
          <a:xfrm>
            <a:off x="581025" y="2643188"/>
            <a:ext cx="5057775" cy="2781300"/>
          </a:xfrm>
        </p:spPr>
        <p:txBody>
          <a:bodyPr/>
          <a:lstStyle/>
          <a:p>
            <a:pPr marL="0" indent="0" algn="ctr" eaLnBrk="1" hangingPunct="1">
              <a:buFont typeface="Arial" charset="0"/>
              <a:buNone/>
            </a:pPr>
            <a:r>
              <a:rPr lang="uk-UA" sz="2000" b="1" smtClean="0">
                <a:solidFill>
                  <a:schemeClr val="tx1"/>
                </a:solidFill>
              </a:rPr>
              <a:t>засвоєння студентами теоретичних основ політичної науки, </a:t>
            </a:r>
          </a:p>
          <a:p>
            <a:pPr marL="0" indent="0" algn="ctr" eaLnBrk="1" hangingPunct="1">
              <a:buFont typeface="Arial" charset="0"/>
              <a:buNone/>
            </a:pPr>
            <a:r>
              <a:rPr lang="uk-UA" sz="2000" b="1" smtClean="0">
                <a:solidFill>
                  <a:schemeClr val="tx1"/>
                </a:solidFill>
              </a:rPr>
              <a:t>формування цілісного уявлення про політичний процес розвитку суспільства, </a:t>
            </a:r>
          </a:p>
          <a:p>
            <a:pPr marL="0" indent="0" algn="ctr" eaLnBrk="1" hangingPunct="1">
              <a:buFont typeface="Arial" charset="0"/>
              <a:buNone/>
            </a:pPr>
            <a:r>
              <a:rPr lang="uk-UA" sz="2000" b="1" smtClean="0">
                <a:solidFill>
                  <a:schemeClr val="tx1"/>
                </a:solidFill>
              </a:rPr>
              <a:t>формування політичної свідомості майбутніх фахівців.</a:t>
            </a:r>
          </a:p>
          <a:p>
            <a:pPr marL="0" indent="0" algn="just" eaLnBrk="1" hangingPunct="1">
              <a:buFont typeface="Arial" charset="0"/>
              <a:buNone/>
            </a:pPr>
            <a:endParaRPr lang="uk-UA" sz="1500" b="1" smtClean="0">
              <a:solidFill>
                <a:schemeClr val="tx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744538" y="2071688"/>
            <a:ext cx="4837112" cy="1870075"/>
          </a:xfrm>
        </p:spPr>
        <p:txBody>
          <a:bodyPr wrap="square" numCol="1" anchorCtr="1" compatLnSpc="1">
            <a:prstTxWarp prst="textNoShape">
              <a:avLst/>
            </a:prstTxWarp>
            <a:noAutofit/>
          </a:bodyPr>
          <a:lstStyle/>
          <a:p>
            <a:pPr>
              <a:defRPr/>
            </a:pPr>
            <a:r>
              <a:rPr lang="uk-UA" sz="4000" b="1" cap="none" smtClean="0">
                <a:solidFill>
                  <a:srgbClr val="002060"/>
                </a:solidFill>
                <a:latin typeface="Calibri" pitchFamily="34" charset="0"/>
                <a:cs typeface="Calibri" pitchFamily="34" charset="0"/>
              </a:rPr>
              <a:t>ЩО ВИ БУДЕТЕ ВИВЧАТИ</a:t>
            </a:r>
          </a:p>
        </p:txBody>
      </p:sp>
      <p:sp>
        <p:nvSpPr>
          <p:cNvPr id="18434" name="Content Placeholder 2"/>
          <p:cNvSpPr>
            <a:spLocks noGrp="1"/>
          </p:cNvSpPr>
          <p:nvPr>
            <p:ph idx="4294967295"/>
          </p:nvPr>
        </p:nvSpPr>
        <p:spPr>
          <a:xfrm>
            <a:off x="6311900" y="517525"/>
            <a:ext cx="5719763" cy="5802313"/>
          </a:xfrm>
        </p:spPr>
        <p:txBody>
          <a:bodyPr/>
          <a:lstStyle/>
          <a:p>
            <a:pPr marL="268288" indent="-268288">
              <a:lnSpc>
                <a:spcPct val="110000"/>
              </a:lnSpc>
            </a:pPr>
            <a:r>
              <a:rPr lang="uk-UA" sz="2200" b="1" smtClean="0">
                <a:latin typeface="Calibri" pitchFamily="34" charset="0"/>
                <a:cs typeface="Calibri" pitchFamily="34" charset="0"/>
              </a:rPr>
              <a:t>освітній компонент охоплює основи політичної науки; </a:t>
            </a:r>
          </a:p>
          <a:p>
            <a:pPr marL="268288" indent="-268288">
              <a:lnSpc>
                <a:spcPct val="110000"/>
              </a:lnSpc>
            </a:pPr>
            <a:r>
              <a:rPr lang="uk-UA" sz="2200" b="1" smtClean="0">
                <a:latin typeface="Calibri" pitchFamily="34" charset="0"/>
                <a:cs typeface="Calibri" pitchFamily="34" charset="0"/>
              </a:rPr>
              <a:t>закономірності розвитку політичних процесів; </a:t>
            </a:r>
          </a:p>
          <a:p>
            <a:pPr marL="268288" indent="-268288">
              <a:lnSpc>
                <a:spcPct val="110000"/>
              </a:lnSpc>
            </a:pPr>
            <a:r>
              <a:rPr lang="uk-UA" sz="2200" b="1" smtClean="0">
                <a:latin typeface="Calibri" pitchFamily="34" charset="0"/>
                <a:cs typeface="Calibri" pitchFamily="34" charset="0"/>
              </a:rPr>
              <a:t>функціонування політичних інститутів і систем; </a:t>
            </a:r>
          </a:p>
          <a:p>
            <a:pPr marL="268288" indent="-268288">
              <a:lnSpc>
                <a:spcPct val="110000"/>
              </a:lnSpc>
            </a:pPr>
            <a:r>
              <a:rPr lang="uk-UA" sz="2200" b="1" smtClean="0">
                <a:latin typeface="Calibri" pitchFamily="34" charset="0"/>
                <a:cs typeface="Calibri" pitchFamily="34" charset="0"/>
              </a:rPr>
              <a:t>взаємозв’язок політики з іншими сферами суспільного життя; </a:t>
            </a:r>
          </a:p>
          <a:p>
            <a:pPr marL="268288" indent="-268288">
              <a:lnSpc>
                <a:spcPct val="110000"/>
              </a:lnSpc>
            </a:pPr>
            <a:r>
              <a:rPr lang="uk-UA" sz="2200" b="1" smtClean="0">
                <a:latin typeface="Calibri" pitchFamily="34" charset="0"/>
                <a:cs typeface="Calibri" pitchFamily="34" charset="0"/>
              </a:rPr>
              <a:t>розглядаються політичні ідеології, режими; </a:t>
            </a:r>
          </a:p>
          <a:p>
            <a:pPr marL="268288" indent="-268288">
              <a:lnSpc>
                <a:spcPct val="110000"/>
              </a:lnSpc>
            </a:pPr>
            <a:r>
              <a:rPr lang="uk-UA" sz="2200" b="1" smtClean="0">
                <a:latin typeface="Calibri" pitchFamily="34" charset="0"/>
                <a:cs typeface="Calibri" pitchFamily="34" charset="0"/>
              </a:rPr>
              <a:t>роль держави, громадянського суспільства та </a:t>
            </a:r>
          </a:p>
          <a:p>
            <a:pPr marL="268288" indent="-268288">
              <a:lnSpc>
                <a:spcPct val="110000"/>
              </a:lnSpc>
            </a:pPr>
            <a:r>
              <a:rPr lang="uk-UA" sz="2200" b="1" smtClean="0">
                <a:latin typeface="Calibri" pitchFamily="34" charset="0"/>
                <a:cs typeface="Calibri" pitchFamily="34" charset="0"/>
              </a:rPr>
              <a:t>місце України у сучасному світі.</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1978025"/>
            <a:ext cx="4486275" cy="1417638"/>
          </a:xfrm>
          <a:solidFill>
            <a:schemeClr val="bg1"/>
          </a:solidFill>
          <a:ln>
            <a:solidFill>
              <a:schemeClr val="tx1">
                <a:lumMod val="75000"/>
                <a:lumOff val="25000"/>
              </a:schemeClr>
            </a:solidFill>
          </a:ln>
        </p:spPr>
        <p:txBody>
          <a:bodyPr>
            <a:noAutofit/>
          </a:bodyPr>
          <a:lstStyle/>
          <a:p>
            <a:pPr eaLnBrk="1" hangingPunct="1">
              <a:defRPr/>
            </a:pPr>
            <a:r>
              <a:rPr lang="uk-UA" sz="3200" b="1" cap="none" dirty="0" smtClean="0">
                <a:solidFill>
                  <a:srgbClr val="002060"/>
                </a:solidFill>
                <a:latin typeface="Calibri" pitchFamily="34" charset="0"/>
                <a:cs typeface="Calibri" pitchFamily="34" charset="0"/>
              </a:rPr>
              <a:t>ОРІЄНТОВНА ТЕМАТИКА КУРСА </a:t>
            </a:r>
            <a:endParaRPr lang="uk-UA" sz="2400" dirty="0"/>
          </a:p>
        </p:txBody>
      </p:sp>
      <p:sp>
        <p:nvSpPr>
          <p:cNvPr id="19458" name="Объект 4"/>
          <p:cNvSpPr>
            <a:spLocks noGrp="1"/>
          </p:cNvSpPr>
          <p:nvPr>
            <p:ph idx="1"/>
          </p:nvPr>
        </p:nvSpPr>
        <p:spPr>
          <a:xfrm>
            <a:off x="6315075" y="457200"/>
            <a:ext cx="5705475" cy="5764213"/>
          </a:xfrm>
        </p:spPr>
        <p:txBody>
          <a:bodyPr/>
          <a:lstStyle/>
          <a:p>
            <a:pPr marL="0" indent="0" eaLnBrk="1" hangingPunct="1">
              <a:buFont typeface="Arial" charset="0"/>
              <a:buNone/>
            </a:pPr>
            <a:r>
              <a:rPr lang="uk-UA" sz="2200" b="1" smtClean="0">
                <a:latin typeface="Calibri" pitchFamily="34" charset="0"/>
                <a:cs typeface="Calibri" pitchFamily="34" charset="0"/>
              </a:rPr>
              <a:t>1.  Політологія  як система знань про політику. Сутність та функції політики.</a:t>
            </a:r>
          </a:p>
          <a:p>
            <a:pPr marL="0" indent="0" eaLnBrk="1" hangingPunct="1">
              <a:buFont typeface="Arial" charset="0"/>
              <a:buNone/>
            </a:pPr>
            <a:r>
              <a:rPr lang="uk-UA" sz="2200" b="1" smtClean="0">
                <a:latin typeface="Calibri" pitchFamily="34" charset="0"/>
                <a:cs typeface="Calibri" pitchFamily="34" charset="0"/>
              </a:rPr>
              <a:t>2.  Основні етапи розвитку політичної думки. Сучасні ідейно-політичні течії. </a:t>
            </a:r>
          </a:p>
          <a:p>
            <a:pPr marL="0" indent="0" eaLnBrk="1" hangingPunct="1">
              <a:buFont typeface="Arial" charset="0"/>
              <a:buNone/>
            </a:pPr>
            <a:r>
              <a:rPr lang="uk-UA" sz="2200" b="1" smtClean="0">
                <a:latin typeface="Calibri" pitchFamily="34" charset="0"/>
                <a:cs typeface="Calibri" pitchFamily="34" charset="0"/>
              </a:rPr>
              <a:t>3.  Політична влада. Політичні режими</a:t>
            </a:r>
          </a:p>
          <a:p>
            <a:pPr marL="0" indent="0" eaLnBrk="1" hangingPunct="1">
              <a:buFont typeface="Arial" charset="0"/>
              <a:buNone/>
            </a:pPr>
            <a:r>
              <a:rPr lang="uk-UA" sz="2200" b="1" smtClean="0">
                <a:latin typeface="Calibri" pitchFamily="34" charset="0"/>
                <a:cs typeface="Calibri" pitchFamily="34" charset="0"/>
              </a:rPr>
              <a:t>4.  Демократія і громадянське суспільство</a:t>
            </a:r>
          </a:p>
          <a:p>
            <a:pPr marL="0" indent="0" eaLnBrk="1" hangingPunct="1">
              <a:buFont typeface="Arial" charset="0"/>
              <a:buNone/>
            </a:pPr>
            <a:r>
              <a:rPr lang="uk-UA" sz="2200" b="1" smtClean="0">
                <a:latin typeface="Calibri" pitchFamily="34" charset="0"/>
                <a:cs typeface="Calibri" pitchFamily="34" charset="0"/>
              </a:rPr>
              <a:t>5.  Політична система суспільства. Держава як головний інститут політичної системи</a:t>
            </a:r>
          </a:p>
          <a:p>
            <a:pPr marL="0" indent="0" eaLnBrk="1" hangingPunct="1">
              <a:buFont typeface="Arial" charset="0"/>
              <a:buNone/>
            </a:pPr>
            <a:r>
              <a:rPr lang="uk-UA" sz="2200" b="1" smtClean="0">
                <a:latin typeface="Calibri" pitchFamily="34" charset="0"/>
                <a:cs typeface="Calibri" pitchFamily="34" charset="0"/>
              </a:rPr>
              <a:t>6.  Політичні партії та громадські об’єднання.</a:t>
            </a:r>
          </a:p>
          <a:p>
            <a:pPr marL="0" indent="0" eaLnBrk="1" hangingPunct="1">
              <a:buFont typeface="Arial" charset="0"/>
              <a:buNone/>
            </a:pPr>
            <a:r>
              <a:rPr lang="uk-UA" sz="2200" b="1" smtClean="0">
                <a:latin typeface="Calibri" pitchFamily="34" charset="0"/>
                <a:cs typeface="Calibri" pitchFamily="34" charset="0"/>
              </a:rPr>
              <a:t>7.  Вибори і виборчі системи</a:t>
            </a:r>
          </a:p>
          <a:p>
            <a:pPr marL="0" indent="0" eaLnBrk="1" hangingPunct="1">
              <a:buFont typeface="Arial" charset="0"/>
              <a:buNone/>
            </a:pPr>
            <a:r>
              <a:rPr lang="uk-UA" sz="2200" b="1" smtClean="0">
                <a:latin typeface="Calibri" pitchFamily="34" charset="0"/>
                <a:cs typeface="Calibri" pitchFamily="34" charset="0"/>
              </a:rPr>
              <a:t>8.  Політична свідомість і політична культура. Політичні еліти і політичне лідерство</a:t>
            </a:r>
          </a:p>
          <a:p>
            <a:pPr marL="0" indent="0" eaLnBrk="1" hangingPunct="1">
              <a:buFont typeface="Arial" charset="0"/>
              <a:buNone/>
            </a:pPr>
            <a:r>
              <a:rPr lang="uk-UA" sz="2200" b="1" smtClean="0">
                <a:latin typeface="Calibri" pitchFamily="34" charset="0"/>
                <a:cs typeface="Calibri" pitchFamily="34" charset="0"/>
              </a:rPr>
              <a:t>9.  Світовий політичний процес і сучасні міжнародні відносини </a:t>
            </a:r>
          </a:p>
          <a:p>
            <a:pPr marL="0" indent="0" eaLnBrk="1" hangingPunct="1">
              <a:lnSpc>
                <a:spcPct val="80000"/>
              </a:lnSpc>
            </a:pPr>
            <a:endParaRPr lang="uk-UA" sz="2200" b="1" smtClean="0">
              <a:latin typeface="Calibri" pitchFamily="34" charset="0"/>
              <a:cs typeface="Calibri"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p:cNvSpPr>
          <p:nvPr>
            <p:ph type="title" idx="4294967295"/>
          </p:nvPr>
        </p:nvSpPr>
        <p:spPr bwMode="auto">
          <a:xfrm>
            <a:off x="1003300" y="1203325"/>
            <a:ext cx="4510088" cy="2020888"/>
          </a:xfrm>
          <a:ln>
            <a:headEnd/>
            <a:tailEnd/>
          </a:ln>
        </p:spPr>
        <p:txBody>
          <a:bodyPr wrap="square" lIns="91440" tIns="45720" rIns="91440" bIns="45720" numCol="1" anchorCtr="0" compatLnSpc="1">
            <a:prstTxWarp prst="textNoShape">
              <a:avLst/>
            </a:prstTxWarp>
          </a:bodyPr>
          <a:lstStyle/>
          <a:p>
            <a:pPr>
              <a:defRPr/>
            </a:pPr>
            <a:r>
              <a:rPr lang="uk-UA" sz="3200" b="1" cap="none" smtClean="0">
                <a:solidFill>
                  <a:schemeClr val="accent2"/>
                </a:solidFill>
                <a:latin typeface="Gill Sans MT"/>
              </a:rPr>
              <a:t>ТАКОЖ БУДУТЬ РОЗГЛЯНУТІ </a:t>
            </a:r>
            <a:br>
              <a:rPr lang="uk-UA" sz="3200" b="1" cap="none" smtClean="0">
                <a:solidFill>
                  <a:schemeClr val="accent2"/>
                </a:solidFill>
                <a:latin typeface="Gill Sans MT"/>
              </a:rPr>
            </a:br>
            <a:r>
              <a:rPr lang="uk-UA" sz="3200" b="1" cap="none" smtClean="0">
                <a:solidFill>
                  <a:schemeClr val="accent2"/>
                </a:solidFill>
                <a:latin typeface="Gill Sans MT"/>
              </a:rPr>
              <a:t>ТАКІ ТЕМИ:</a:t>
            </a:r>
          </a:p>
        </p:txBody>
      </p:sp>
      <p:sp>
        <p:nvSpPr>
          <p:cNvPr id="20482" name="Rectangle 3"/>
          <p:cNvSpPr>
            <a:spLocks noGrp="1"/>
          </p:cNvSpPr>
          <p:nvPr>
            <p:ph type="body" idx="4294967295"/>
          </p:nvPr>
        </p:nvSpPr>
        <p:spPr>
          <a:xfrm>
            <a:off x="6259513" y="533400"/>
            <a:ext cx="5734050" cy="5827713"/>
          </a:xfrm>
        </p:spPr>
        <p:txBody>
          <a:bodyPr/>
          <a:lstStyle/>
          <a:p>
            <a:pPr marL="533400" indent="-533400">
              <a:lnSpc>
                <a:spcPct val="80000"/>
              </a:lnSpc>
            </a:pPr>
            <a:r>
              <a:rPr lang="uk-UA" b="1" smtClean="0">
                <a:latin typeface="Calibri" pitchFamily="34" charset="0"/>
                <a:cs typeface="Calibri" pitchFamily="34" charset="0"/>
              </a:rPr>
              <a:t>Інформаційні технології у виборчій боротьбі. </a:t>
            </a:r>
          </a:p>
          <a:p>
            <a:pPr marL="533400" indent="-533400">
              <a:lnSpc>
                <a:spcPct val="80000"/>
              </a:lnSpc>
            </a:pPr>
            <a:r>
              <a:rPr lang="uk-UA" b="1" smtClean="0">
                <a:latin typeface="Calibri" pitchFamily="34" charset="0"/>
                <a:cs typeface="Calibri" pitchFamily="34" charset="0"/>
              </a:rPr>
              <a:t>Виборча система України: пошук оптимальної моделі. </a:t>
            </a:r>
          </a:p>
          <a:p>
            <a:pPr marL="533400" indent="-533400">
              <a:lnSpc>
                <a:spcPct val="80000"/>
              </a:lnSpc>
            </a:pPr>
            <a:r>
              <a:rPr lang="uk-UA" b="1" smtClean="0">
                <a:latin typeface="Calibri" pitchFamily="34" charset="0"/>
                <a:cs typeface="Calibri" pitchFamily="34" charset="0"/>
              </a:rPr>
              <a:t>Основні способи формування політичного іміджу кандидата в депутати. </a:t>
            </a:r>
          </a:p>
          <a:p>
            <a:pPr marL="533400" indent="-533400">
              <a:lnSpc>
                <a:spcPct val="80000"/>
              </a:lnSpc>
            </a:pPr>
            <a:r>
              <a:rPr lang="uk-UA" b="1" smtClean="0">
                <a:latin typeface="Calibri" pitchFamily="34" charset="0"/>
                <a:cs typeface="Calibri" pitchFamily="34" charset="0"/>
              </a:rPr>
              <a:t>Політичні технології, політичний маркетинг, політичний менеджмент. </a:t>
            </a:r>
          </a:p>
          <a:p>
            <a:pPr marL="533400" indent="-533400">
              <a:lnSpc>
                <a:spcPct val="80000"/>
              </a:lnSpc>
            </a:pPr>
            <a:r>
              <a:rPr lang="uk-UA" b="1" smtClean="0">
                <a:latin typeface="Calibri" pitchFamily="34" charset="0"/>
                <a:cs typeface="Calibri" pitchFamily="34" charset="0"/>
              </a:rPr>
              <a:t>Нетрадиційні форми політичної активності в сучасному світі. </a:t>
            </a:r>
          </a:p>
          <a:p>
            <a:pPr marL="533400" indent="-533400">
              <a:lnSpc>
                <a:spcPct val="80000"/>
              </a:lnSpc>
            </a:pPr>
            <a:r>
              <a:rPr lang="uk-UA" b="1" smtClean="0">
                <a:latin typeface="Calibri" pitchFamily="34" charset="0"/>
                <a:cs typeface="Calibri" pitchFamily="34" charset="0"/>
              </a:rPr>
              <a:t>Феномен натовпу. </a:t>
            </a:r>
          </a:p>
          <a:p>
            <a:pPr marL="533400" indent="-533400">
              <a:lnSpc>
                <a:spcPct val="80000"/>
              </a:lnSpc>
            </a:pPr>
            <a:r>
              <a:rPr lang="uk-UA" b="1" smtClean="0">
                <a:latin typeface="Calibri" pitchFamily="34" charset="0"/>
                <a:cs typeface="Calibri" pitchFamily="34" charset="0"/>
              </a:rPr>
              <a:t>Опозиція та її роль у політичному житті.</a:t>
            </a:r>
          </a:p>
          <a:p>
            <a:pPr marL="533400" indent="-533400">
              <a:lnSpc>
                <a:spcPct val="80000"/>
              </a:lnSpc>
            </a:pPr>
            <a:r>
              <a:rPr lang="uk-UA" b="1" smtClean="0">
                <a:latin typeface="Calibri" pitchFamily="34" charset="0"/>
                <a:cs typeface="Calibri" pitchFamily="34" charset="0"/>
              </a:rPr>
              <a:t>Переваги та недоліки демократії. </a:t>
            </a:r>
          </a:p>
          <a:p>
            <a:pPr marL="533400" indent="-533400">
              <a:lnSpc>
                <a:spcPct val="80000"/>
              </a:lnSpc>
            </a:pPr>
            <a:r>
              <a:rPr lang="uk-UA" b="1" smtClean="0">
                <a:latin typeface="Calibri" pitchFamily="34" charset="0"/>
                <a:cs typeface="Calibri" pitchFamily="34" charset="0"/>
              </a:rPr>
              <a:t>Елітизм і демократія: проблеми поєднання. </a:t>
            </a:r>
          </a:p>
          <a:p>
            <a:pPr marL="533400" indent="-533400">
              <a:lnSpc>
                <a:spcPct val="80000"/>
              </a:lnSpc>
            </a:pPr>
            <a:r>
              <a:rPr lang="uk-UA" b="1" smtClean="0">
                <a:latin typeface="Calibri" pitchFamily="34" charset="0"/>
                <a:cs typeface="Calibri" pitchFamily="34" charset="0"/>
              </a:rPr>
              <a:t>Політична символіка.</a:t>
            </a:r>
          </a:p>
          <a:p>
            <a:pPr marL="533400" indent="-533400">
              <a:lnSpc>
                <a:spcPct val="80000"/>
              </a:lnSpc>
            </a:pPr>
            <a:r>
              <a:rPr lang="uk-UA" b="1" smtClean="0">
                <a:latin typeface="Calibri" pitchFamily="34" charset="0"/>
                <a:cs typeface="Calibri" pitchFamily="34" charset="0"/>
              </a:rPr>
              <a:t>Національна самосвідомість українців: сутність, основні рівні і фактори зростання. </a:t>
            </a:r>
          </a:p>
          <a:p>
            <a:pPr marL="533400" indent="-533400">
              <a:lnSpc>
                <a:spcPct val="80000"/>
              </a:lnSpc>
            </a:pPr>
            <a:r>
              <a:rPr lang="uk-UA" b="1" smtClean="0">
                <a:latin typeface="Calibri" pitchFamily="34" charset="0"/>
                <a:cs typeface="Calibri" pitchFamily="34" charset="0"/>
              </a:rPr>
              <a:t>Основні концепції геополітики. </a:t>
            </a:r>
          </a:p>
          <a:p>
            <a:pPr marL="533400" indent="-533400">
              <a:lnSpc>
                <a:spcPct val="80000"/>
              </a:lnSpc>
            </a:pPr>
            <a:r>
              <a:rPr lang="uk-UA" b="1" smtClean="0">
                <a:latin typeface="Calibri" pitchFamily="34" charset="0"/>
                <a:cs typeface="Calibri" pitchFamily="34" charset="0"/>
              </a:rPr>
              <a:t>Прогнозування розвитку України в майбутньому.</a:t>
            </a:r>
            <a:r>
              <a:rPr lang="uk-UA" sz="1400" smtClean="0">
                <a:latin typeface="Gill Sans MT"/>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p:cNvSpPr>
          <p:nvPr>
            <p:ph type="title" idx="4294967295"/>
          </p:nvPr>
        </p:nvSpPr>
        <p:spPr bwMode="auto">
          <a:xfrm>
            <a:off x="714375" y="1873250"/>
            <a:ext cx="4719638" cy="1890713"/>
          </a:xfrm>
          <a:ln>
            <a:headEnd/>
            <a:tailEnd/>
          </a:ln>
        </p:spPr>
        <p:txBody>
          <a:bodyPr wrap="square" lIns="91440" tIns="45720" rIns="91440" bIns="45720" numCol="1" anchorCtr="0" compatLnSpc="1">
            <a:prstTxWarp prst="textNoShape">
              <a:avLst/>
            </a:prstTxWarp>
          </a:bodyPr>
          <a:lstStyle/>
          <a:p>
            <a:pPr>
              <a:defRPr/>
            </a:pPr>
            <a:r>
              <a:rPr lang="uk-UA" sz="3200" b="1" cap="none" smtClean="0">
                <a:solidFill>
                  <a:schemeClr val="accent2"/>
                </a:solidFill>
                <a:latin typeface="Gill Sans MT"/>
              </a:rPr>
              <a:t>МИ СПРОБУЄМО ВІДПОВІСТИ </a:t>
            </a:r>
            <a:br>
              <a:rPr lang="uk-UA" sz="3200" b="1" cap="none" smtClean="0">
                <a:solidFill>
                  <a:schemeClr val="accent2"/>
                </a:solidFill>
                <a:latin typeface="Gill Sans MT"/>
              </a:rPr>
            </a:br>
            <a:r>
              <a:rPr lang="uk-UA" sz="3200" b="1" cap="none" smtClean="0">
                <a:solidFill>
                  <a:schemeClr val="accent2"/>
                </a:solidFill>
                <a:latin typeface="Gill Sans MT"/>
              </a:rPr>
              <a:t>НА ПИТАННЯ:</a:t>
            </a:r>
          </a:p>
        </p:txBody>
      </p:sp>
      <p:sp>
        <p:nvSpPr>
          <p:cNvPr id="21506" name="Rectangle 3"/>
          <p:cNvSpPr>
            <a:spLocks noGrp="1"/>
          </p:cNvSpPr>
          <p:nvPr>
            <p:ph type="body" idx="4294967295"/>
          </p:nvPr>
        </p:nvSpPr>
        <p:spPr>
          <a:xfrm>
            <a:off x="6351588" y="269875"/>
            <a:ext cx="5734050" cy="6378575"/>
          </a:xfrm>
        </p:spPr>
        <p:txBody>
          <a:bodyPr/>
          <a:lstStyle/>
          <a:p>
            <a:pPr marL="268288" indent="-161925">
              <a:lnSpc>
                <a:spcPct val="90000"/>
              </a:lnSpc>
            </a:pPr>
            <a:r>
              <a:rPr lang="uk-UA" sz="1400" b="1" smtClean="0">
                <a:latin typeface="Gill Sans MT"/>
              </a:rPr>
              <a:t>Чи може громадянин жити і працювати, залишаючись поза політикою? </a:t>
            </a:r>
          </a:p>
          <a:p>
            <a:pPr marL="268288" indent="-161925">
              <a:lnSpc>
                <a:spcPct val="90000"/>
              </a:lnSpc>
            </a:pPr>
            <a:r>
              <a:rPr lang="uk-UA" sz="1400" b="1" smtClean="0">
                <a:latin typeface="Gill Sans MT"/>
              </a:rPr>
              <a:t>Чи може індивід впливати на державу? Які режими найбільш сприятливі для такого впливу? </a:t>
            </a:r>
          </a:p>
          <a:p>
            <a:pPr marL="268288" indent="-161925">
              <a:lnSpc>
                <a:spcPct val="90000"/>
              </a:lnSpc>
            </a:pPr>
            <a:r>
              <a:rPr lang="uk-UA" sz="1400" b="1" smtClean="0">
                <a:latin typeface="Gill Sans MT"/>
              </a:rPr>
              <a:t>Чи можливе існування людського суспільства без держави в майбутньому? </a:t>
            </a:r>
          </a:p>
          <a:p>
            <a:pPr marL="268288" indent="-161925">
              <a:lnSpc>
                <a:spcPct val="90000"/>
              </a:lnSpc>
            </a:pPr>
            <a:r>
              <a:rPr lang="uk-UA" sz="1400" b="1" smtClean="0">
                <a:latin typeface="Gill Sans MT"/>
              </a:rPr>
              <a:t>Яка форма правління найбільш прийнятна для України? </a:t>
            </a:r>
          </a:p>
          <a:p>
            <a:pPr marL="268288" indent="-161925">
              <a:lnSpc>
                <a:spcPct val="90000"/>
              </a:lnSpc>
            </a:pPr>
            <a:r>
              <a:rPr lang="uk-UA" sz="1400" b="1" smtClean="0">
                <a:latin typeface="Gill Sans MT"/>
              </a:rPr>
              <a:t>У чому полягає відмінність між поняттями „український народ”, „українська нація”, „народ України”, „населення України”? </a:t>
            </a:r>
          </a:p>
          <a:p>
            <a:pPr marL="268288" indent="-161925">
              <a:lnSpc>
                <a:spcPct val="90000"/>
              </a:lnSpc>
            </a:pPr>
            <a:r>
              <a:rPr lang="uk-UA" sz="1400" b="1" smtClean="0">
                <a:latin typeface="Gill Sans MT"/>
              </a:rPr>
              <a:t>Яка різниця між поняттями „патріотизм” і „націоналізм”? </a:t>
            </a:r>
          </a:p>
          <a:p>
            <a:pPr marL="268288" indent="-161925">
              <a:lnSpc>
                <a:spcPct val="90000"/>
              </a:lnSpc>
            </a:pPr>
            <a:r>
              <a:rPr lang="uk-UA" sz="1400" b="1" smtClean="0">
                <a:latin typeface="Gill Sans MT"/>
              </a:rPr>
              <a:t>Яка різниця між поняттями "авторитаризм" та "тоталітаризм“? </a:t>
            </a:r>
          </a:p>
          <a:p>
            <a:pPr marL="268288" indent="-161925">
              <a:lnSpc>
                <a:spcPct val="90000"/>
              </a:lnSpc>
            </a:pPr>
            <a:r>
              <a:rPr lang="uk-UA" sz="1400" b="1" smtClean="0">
                <a:latin typeface="Gill Sans MT"/>
              </a:rPr>
              <a:t>Чи є закономірним явищем виникнення партій у суспільстві? </a:t>
            </a:r>
          </a:p>
          <a:p>
            <a:pPr marL="268288" indent="-161925">
              <a:lnSpc>
                <a:spcPct val="90000"/>
              </a:lnSpc>
            </a:pPr>
            <a:r>
              <a:rPr lang="uk-UA" sz="1400" b="1" smtClean="0">
                <a:latin typeface="Gill Sans MT"/>
              </a:rPr>
              <a:t>Скільки партій потрібно в Україні на сучасному етапі і в подальшому?</a:t>
            </a:r>
          </a:p>
          <a:p>
            <a:pPr marL="268288" indent="-161925">
              <a:lnSpc>
                <a:spcPct val="90000"/>
              </a:lnSpc>
            </a:pPr>
            <a:r>
              <a:rPr lang="uk-UA" sz="1400" b="1" smtClean="0">
                <a:latin typeface="Gill Sans MT"/>
              </a:rPr>
              <a:t>Які функції політичної системи України є найнерозвинутішими і що зумовлює політичну і соціальну напруженість у суспільстві? </a:t>
            </a:r>
          </a:p>
          <a:p>
            <a:pPr marL="268288" indent="-161925">
              <a:lnSpc>
                <a:spcPct val="90000"/>
              </a:lnSpc>
            </a:pPr>
            <a:r>
              <a:rPr lang="uk-UA" sz="1400" b="1" smtClean="0">
                <a:latin typeface="Gill Sans MT"/>
              </a:rPr>
              <a:t>Якою є національна ідея для України на сучасному етапі? </a:t>
            </a:r>
          </a:p>
          <a:p>
            <a:pPr marL="268288" indent="-161925">
              <a:lnSpc>
                <a:spcPct val="90000"/>
              </a:lnSpc>
            </a:pPr>
            <a:r>
              <a:rPr lang="uk-UA" sz="1400" b="1" smtClean="0">
                <a:latin typeface="Gill Sans MT"/>
              </a:rPr>
              <a:t>Незалежність ЗМІ — міф чи реальність? </a:t>
            </a:r>
          </a:p>
          <a:p>
            <a:pPr marL="268288" indent="-161925">
              <a:lnSpc>
                <a:spcPct val="90000"/>
              </a:lnSpc>
            </a:pPr>
            <a:r>
              <a:rPr lang="uk-UA" sz="1400" b="1" smtClean="0">
                <a:latin typeface="Gill Sans MT"/>
              </a:rPr>
              <a:t>Що означає вислів: "Політика —</a:t>
            </a:r>
            <a:r>
              <a:rPr lang="ru-RU" sz="1400" b="1" smtClean="0">
                <a:latin typeface="Gill Sans MT"/>
              </a:rPr>
              <a:t> </a:t>
            </a:r>
            <a:r>
              <a:rPr lang="uk-UA" sz="1400" b="1" smtClean="0">
                <a:latin typeface="Gill Sans MT"/>
              </a:rPr>
              <a:t>це мистецтво можливого"?</a:t>
            </a:r>
            <a:r>
              <a:rPr lang="uk-UA" sz="1400" smtClean="0">
                <a:latin typeface="Gill Sans MT"/>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p:cNvSpPr>
          <p:nvPr>
            <p:ph type="title" idx="4294967295"/>
          </p:nvPr>
        </p:nvSpPr>
        <p:spPr bwMode="auto">
          <a:xfrm>
            <a:off x="633413" y="1592263"/>
            <a:ext cx="4927600" cy="2268537"/>
          </a:xfrm>
          <a:ln>
            <a:headEnd/>
            <a:tailEnd/>
          </a:ln>
        </p:spPr>
        <p:txBody>
          <a:bodyPr wrap="square" lIns="91440" tIns="45720" rIns="91440" bIns="45720" numCol="1" anchorCtr="0" compatLnSpc="1">
            <a:prstTxWarp prst="textNoShape">
              <a:avLst/>
            </a:prstTxWarp>
          </a:bodyPr>
          <a:lstStyle/>
          <a:p>
            <a:pPr>
              <a:defRPr/>
            </a:pPr>
            <a:r>
              <a:rPr lang="uk-UA" sz="3200" b="1" cap="none" smtClean="0">
                <a:solidFill>
                  <a:schemeClr val="accent2"/>
                </a:solidFill>
                <a:latin typeface="Gill Sans MT"/>
              </a:rPr>
              <a:t>БУДЕМО РОЗГЛЯДАТИ </a:t>
            </a:r>
            <a:br>
              <a:rPr lang="uk-UA" sz="3200" b="1" cap="none" smtClean="0">
                <a:solidFill>
                  <a:schemeClr val="accent2"/>
                </a:solidFill>
                <a:latin typeface="Gill Sans MT"/>
              </a:rPr>
            </a:br>
            <a:r>
              <a:rPr lang="uk-UA" sz="3200" b="1" cap="none" smtClean="0">
                <a:solidFill>
                  <a:schemeClr val="accent2"/>
                </a:solidFill>
                <a:latin typeface="Gill Sans MT"/>
              </a:rPr>
              <a:t>ЗВ</a:t>
            </a:r>
            <a:r>
              <a:rPr lang="uk-UA" sz="3200" b="1" i="1" cap="none" smtClean="0">
                <a:solidFill>
                  <a:schemeClr val="accent2"/>
                </a:solidFill>
                <a:latin typeface="Gill Sans MT"/>
              </a:rPr>
              <a:t>’</a:t>
            </a:r>
            <a:r>
              <a:rPr lang="uk-UA" sz="3200" b="1" cap="none" smtClean="0">
                <a:solidFill>
                  <a:schemeClr val="accent2"/>
                </a:solidFill>
                <a:latin typeface="Gill Sans MT"/>
              </a:rPr>
              <a:t>ЯЗОК </a:t>
            </a:r>
            <a:br>
              <a:rPr lang="uk-UA" sz="3200" b="1" cap="none" smtClean="0">
                <a:solidFill>
                  <a:schemeClr val="accent2"/>
                </a:solidFill>
                <a:latin typeface="Gill Sans MT"/>
              </a:rPr>
            </a:br>
            <a:r>
              <a:rPr lang="uk-UA" sz="3200" b="1" cap="none" smtClean="0">
                <a:solidFill>
                  <a:schemeClr val="accent2"/>
                </a:solidFill>
                <a:latin typeface="Gill Sans MT"/>
              </a:rPr>
              <a:t>ПОЛІТИКИ І МЕДИЦИНИ:</a:t>
            </a:r>
          </a:p>
        </p:txBody>
      </p:sp>
      <p:sp>
        <p:nvSpPr>
          <p:cNvPr id="22530" name="Rectangle 3"/>
          <p:cNvSpPr>
            <a:spLocks noGrp="1"/>
          </p:cNvSpPr>
          <p:nvPr>
            <p:ph type="body" idx="4294967295"/>
          </p:nvPr>
        </p:nvSpPr>
        <p:spPr>
          <a:xfrm>
            <a:off x="6229350" y="701675"/>
            <a:ext cx="5751513" cy="5145088"/>
          </a:xfrm>
        </p:spPr>
        <p:txBody>
          <a:bodyPr/>
          <a:lstStyle/>
          <a:p>
            <a:pPr marL="344488" indent="-344488">
              <a:lnSpc>
                <a:spcPct val="110000"/>
              </a:lnSpc>
            </a:pPr>
            <a:r>
              <a:rPr lang="uk-UA" sz="1600" b="1" smtClean="0">
                <a:latin typeface="Calibri" pitchFamily="34" charset="0"/>
                <a:cs typeface="Calibri" pitchFamily="34" charset="0"/>
              </a:rPr>
              <a:t>Політичні відносини у суспільстві і проблеми охорони здоров'я. </a:t>
            </a:r>
          </a:p>
          <a:p>
            <a:pPr marL="344488" indent="-344488">
              <a:lnSpc>
                <a:spcPct val="110000"/>
              </a:lnSpc>
            </a:pPr>
            <a:r>
              <a:rPr lang="uk-UA" sz="1600" b="1" smtClean="0">
                <a:latin typeface="Calibri" pitchFamily="34" charset="0"/>
                <a:cs typeface="Calibri" pitchFamily="34" charset="0"/>
              </a:rPr>
              <a:t>Медицина як явище політичного життя та політичних відносин. </a:t>
            </a:r>
          </a:p>
          <a:p>
            <a:pPr marL="344488" indent="-344488">
              <a:lnSpc>
                <a:spcPct val="110000"/>
              </a:lnSpc>
            </a:pPr>
            <a:r>
              <a:rPr lang="uk-UA" sz="1600" b="1" smtClean="0">
                <a:latin typeface="Calibri" pitchFamily="34" charset="0"/>
                <a:cs typeface="Calibri" pitchFamily="34" charset="0"/>
              </a:rPr>
              <a:t>Вплив політичної системи на стан медичного обслуговування.</a:t>
            </a:r>
          </a:p>
          <a:p>
            <a:pPr marL="344488" indent="-344488">
              <a:lnSpc>
                <a:spcPct val="110000"/>
              </a:lnSpc>
            </a:pPr>
            <a:r>
              <a:rPr lang="uk-UA" sz="1600" b="1" smtClean="0">
                <a:latin typeface="Calibri" pitchFamily="34" charset="0"/>
                <a:cs typeface="Calibri" pitchFamily="34" charset="0"/>
              </a:rPr>
              <a:t>Політичні погляди лікарської громадськості. </a:t>
            </a:r>
          </a:p>
          <a:p>
            <a:pPr marL="344488" indent="-344488">
              <a:lnSpc>
                <a:spcPct val="110000"/>
              </a:lnSpc>
            </a:pPr>
            <a:r>
              <a:rPr lang="uk-UA" sz="1600" b="1" smtClean="0">
                <a:latin typeface="Calibri" pitchFamily="34" charset="0"/>
                <a:cs typeface="Calibri" pitchFamily="34" charset="0"/>
              </a:rPr>
              <a:t>Політична культура лікаря. </a:t>
            </a:r>
          </a:p>
          <a:p>
            <a:pPr marL="344488" indent="-344488">
              <a:lnSpc>
                <a:spcPct val="110000"/>
              </a:lnSpc>
            </a:pPr>
            <a:r>
              <a:rPr lang="uk-UA" sz="1600" b="1" smtClean="0">
                <a:latin typeface="Calibri" pitchFamily="34" charset="0"/>
                <a:cs typeface="Calibri" pitchFamily="34" charset="0"/>
              </a:rPr>
              <a:t>Політичні знання лікаря як фактор вільного та свідомого вибору позиції у житті. </a:t>
            </a:r>
          </a:p>
          <a:p>
            <a:pPr marL="344488" indent="-344488">
              <a:lnSpc>
                <a:spcPct val="110000"/>
              </a:lnSpc>
            </a:pPr>
            <a:r>
              <a:rPr lang="uk-UA" sz="1600" b="1" smtClean="0">
                <a:latin typeface="Calibri" pitchFamily="34" charset="0"/>
                <a:cs typeface="Calibri" pitchFamily="34" charset="0"/>
              </a:rPr>
              <a:t>Шляхи удосконалення політичної компетенції медичного працівника. </a:t>
            </a:r>
          </a:p>
          <a:p>
            <a:pPr marL="344488" indent="-344488">
              <a:lnSpc>
                <a:spcPct val="110000"/>
              </a:lnSpc>
            </a:pPr>
            <a:r>
              <a:rPr lang="uk-UA" sz="1600" b="1" smtClean="0">
                <a:latin typeface="Calibri" pitchFamily="34" charset="0"/>
                <a:cs typeface="Calibri" pitchFamily="34" charset="0"/>
              </a:rPr>
              <a:t>Політологічний вимір медичної етики.</a:t>
            </a:r>
          </a:p>
          <a:p>
            <a:pPr marL="344488" indent="-344488">
              <a:lnSpc>
                <a:spcPct val="110000"/>
              </a:lnSpc>
            </a:pPr>
            <a:r>
              <a:rPr lang="uk-UA" sz="1600" b="1" smtClean="0">
                <a:latin typeface="Calibri" pitchFamily="34" charset="0"/>
                <a:cs typeface="Calibri" pitchFamily="34" charset="0"/>
              </a:rPr>
              <a:t>Медичні працівники —</a:t>
            </a:r>
            <a:r>
              <a:rPr lang="ru-RU" sz="1600" b="1" smtClean="0">
                <a:latin typeface="Calibri" pitchFamily="34" charset="0"/>
                <a:cs typeface="Calibri" pitchFamily="34" charset="0"/>
              </a:rPr>
              <a:t> </a:t>
            </a:r>
            <a:r>
              <a:rPr lang="uk-UA" sz="1600" b="1" smtClean="0">
                <a:latin typeface="Calibri" pitchFamily="34" charset="0"/>
                <a:cs typeface="Calibri" pitchFamily="34" charset="0"/>
              </a:rPr>
              <a:t>політичні діячі.</a:t>
            </a:r>
          </a:p>
          <a:p>
            <a:pPr marL="344488" indent="-344488">
              <a:lnSpc>
                <a:spcPct val="110000"/>
              </a:lnSpc>
            </a:pPr>
            <a:r>
              <a:rPr lang="uk-UA" sz="1600" b="1" smtClean="0">
                <a:latin typeface="Calibri" pitchFamily="34" charset="0"/>
                <a:cs typeface="Calibri" pitchFamily="34" charset="0"/>
              </a:rPr>
              <a:t>Медичні громадські організації і товариства.</a:t>
            </a:r>
          </a:p>
          <a:p>
            <a:pPr marL="344488" indent="-344488">
              <a:lnSpc>
                <a:spcPct val="80000"/>
              </a:lnSpc>
            </a:pPr>
            <a:endParaRPr lang="uk-UA" sz="1600" b="1" smtClean="0">
              <a:latin typeface="Calibri" pitchFamily="34" charset="0"/>
              <a:cs typeface="Calibri"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Объект 2"/>
          <p:cNvSpPr>
            <a:spLocks noGrp="1"/>
          </p:cNvSpPr>
          <p:nvPr>
            <p:ph idx="4294967295"/>
          </p:nvPr>
        </p:nvSpPr>
        <p:spPr>
          <a:xfrm>
            <a:off x="6381750" y="388938"/>
            <a:ext cx="5537200" cy="5956300"/>
          </a:xfrm>
        </p:spPr>
        <p:txBody>
          <a:bodyPr/>
          <a:lstStyle/>
          <a:p>
            <a:pPr marL="88900" indent="-88900">
              <a:lnSpc>
                <a:spcPct val="120000"/>
              </a:lnSpc>
            </a:pPr>
            <a:r>
              <a:rPr lang="uk-UA" sz="2400" smtClean="0">
                <a:latin typeface="Calibri" pitchFamily="34" charset="0"/>
                <a:cs typeface="Calibri" pitchFamily="34" charset="0"/>
              </a:rPr>
              <a:t>добирати та опрацьовувати джерела політичної інформації; </a:t>
            </a:r>
          </a:p>
          <a:p>
            <a:pPr marL="88900" indent="-88900">
              <a:lnSpc>
                <a:spcPct val="120000"/>
              </a:lnSpc>
            </a:pPr>
            <a:r>
              <a:rPr lang="uk-UA" sz="2400" smtClean="0">
                <a:latin typeface="Calibri" pitchFamily="34" charset="0"/>
                <a:cs typeface="Calibri" pitchFamily="34" charset="0"/>
              </a:rPr>
              <a:t>аналізувати політичні процеси, події та явища; </a:t>
            </a:r>
          </a:p>
          <a:p>
            <a:pPr marL="88900" indent="-88900">
              <a:lnSpc>
                <a:spcPct val="120000"/>
              </a:lnSpc>
            </a:pPr>
            <a:r>
              <a:rPr lang="uk-UA" sz="2400" smtClean="0">
                <a:latin typeface="Calibri" pitchFamily="34" charset="0"/>
                <a:cs typeface="Calibri" pitchFamily="34" charset="0"/>
              </a:rPr>
              <a:t>критично оцінювати інформацію та формулювати обґрунтовану позицію; </a:t>
            </a:r>
          </a:p>
          <a:p>
            <a:pPr marL="88900" indent="-88900">
              <a:lnSpc>
                <a:spcPct val="120000"/>
              </a:lnSpc>
            </a:pPr>
            <a:r>
              <a:rPr lang="uk-UA" sz="2400" smtClean="0">
                <a:latin typeface="Calibri" pitchFamily="34" charset="0"/>
                <a:cs typeface="Calibri" pitchFamily="34" charset="0"/>
              </a:rPr>
              <a:t>орієнтуватися в політичних системах, ідеологіях і режимах; </a:t>
            </a:r>
          </a:p>
          <a:p>
            <a:pPr marL="88900" indent="-88900">
              <a:lnSpc>
                <a:spcPct val="120000"/>
              </a:lnSpc>
            </a:pPr>
            <a:r>
              <a:rPr lang="uk-UA" sz="2400" smtClean="0">
                <a:latin typeface="Calibri" pitchFamily="34" charset="0"/>
                <a:cs typeface="Calibri" pitchFamily="34" charset="0"/>
              </a:rPr>
              <a:t>вести аргументовану дискусію; </a:t>
            </a:r>
          </a:p>
          <a:p>
            <a:pPr marL="88900" indent="-88900">
              <a:lnSpc>
                <a:spcPct val="120000"/>
              </a:lnSpc>
            </a:pPr>
            <a:r>
              <a:rPr lang="uk-UA" sz="2400" smtClean="0">
                <a:latin typeface="Calibri" pitchFamily="34" charset="0"/>
                <a:cs typeface="Calibri" pitchFamily="34" charset="0"/>
              </a:rPr>
              <a:t>застосовувати політичні знання у навчальній і суспільній діяльності.</a:t>
            </a:r>
            <a:r>
              <a:rPr lang="uk-UA" smtClean="0">
                <a:latin typeface="Gill Sans MT"/>
              </a:rPr>
              <a:t> </a:t>
            </a:r>
          </a:p>
        </p:txBody>
      </p:sp>
      <p:sp>
        <p:nvSpPr>
          <p:cNvPr id="2" name="Заголовок 1"/>
          <p:cNvSpPr>
            <a:spLocks/>
          </p:cNvSpPr>
          <p:nvPr/>
        </p:nvSpPr>
        <p:spPr bwMode="auto">
          <a:xfrm>
            <a:off x="762000" y="1692275"/>
            <a:ext cx="4879975" cy="2914650"/>
          </a:xfrm>
          <a:prstGeom prst="rect">
            <a:avLst/>
          </a:prstGeom>
          <a:solidFill>
            <a:schemeClr val="bg1"/>
          </a:solidFill>
          <a:ln w="31750" cap="sq">
            <a:solidFill>
              <a:srgbClr val="404040"/>
            </a:solidFill>
            <a:miter lim="800000"/>
            <a:headEnd/>
            <a:tailEnd/>
          </a:ln>
        </p:spPr>
        <p:txBody>
          <a:bodyPr lIns="182880" tIns="182880" rIns="182880" bIns="182880" anchor="ctr" anchorCtr="1"/>
          <a:lstStyle/>
          <a:p>
            <a:pPr algn="ctr" defTabSz="914400" fontAlgn="auto">
              <a:lnSpc>
                <a:spcPct val="90000"/>
              </a:lnSpc>
              <a:spcAft>
                <a:spcPts val="0"/>
              </a:spcAft>
              <a:defRPr/>
            </a:pPr>
            <a:r>
              <a:rPr lang="uk-UA" sz="3600" b="1" cap="all" spc="200" dirty="0">
                <a:solidFill>
                  <a:srgbClr val="002060"/>
                </a:solidFill>
                <a:latin typeface="+mj-lt"/>
                <a:ea typeface="+mj-ea"/>
                <a:cs typeface="+mj-cs"/>
              </a:rPr>
              <a:t>Що ви зможете </a:t>
            </a:r>
            <a:br>
              <a:rPr lang="uk-UA" sz="3600" b="1" cap="all" spc="200" dirty="0">
                <a:solidFill>
                  <a:srgbClr val="002060"/>
                </a:solidFill>
                <a:latin typeface="+mj-lt"/>
                <a:ea typeface="+mj-ea"/>
                <a:cs typeface="+mj-cs"/>
              </a:rPr>
            </a:br>
            <a:r>
              <a:rPr lang="uk-UA" sz="3600" b="1" cap="all" spc="200" dirty="0">
                <a:solidFill>
                  <a:srgbClr val="002060"/>
                </a:solidFill>
                <a:latin typeface="+mj-lt"/>
                <a:ea typeface="+mj-ea"/>
                <a:cs typeface="+mj-cs"/>
              </a:rPr>
              <a:t>за умови опанування курсу</a:t>
            </a:r>
            <a:endParaRPr lang="uk-UA" sz="3600" cap="all" spc="200" dirty="0">
              <a:solidFill>
                <a:srgbClr val="002060"/>
              </a:solidFill>
              <a:latin typeface="+mj-lt"/>
              <a:ea typeface="+mj-ea"/>
              <a:cs typeface="+mj-c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9438" y="444500"/>
            <a:ext cx="4486275" cy="1141413"/>
          </a:xfrm>
          <a:solidFill>
            <a:schemeClr val="bg1"/>
          </a:solidFill>
          <a:ln>
            <a:solidFill>
              <a:schemeClr val="tx1">
                <a:lumMod val="75000"/>
                <a:lumOff val="25000"/>
              </a:schemeClr>
            </a:solidFill>
          </a:ln>
        </p:spPr>
        <p:txBody>
          <a:bodyPr wrap="square" numCol="1" compatLnSpc="1">
            <a:prstTxWarp prst="textNoShape">
              <a:avLst/>
            </a:prstTxWarp>
            <a:normAutofit fontScale="90000"/>
          </a:bodyPr>
          <a:lstStyle/>
          <a:p>
            <a:pPr eaLnBrk="1" hangingPunct="1">
              <a:defRPr/>
            </a:pPr>
            <a:r>
              <a:rPr lang="uk-UA" sz="2900" b="1" cap="none" dirty="0" smtClean="0">
                <a:solidFill>
                  <a:srgbClr val="002060"/>
                </a:solidFill>
                <a:latin typeface="Calibri" pitchFamily="34" charset="0"/>
                <a:cs typeface="Calibri" pitchFamily="34" charset="0"/>
              </a:rPr>
              <a:t>ПІДСУМКОВИЙ КОНТРОЛЬ</a:t>
            </a:r>
          </a:p>
        </p:txBody>
      </p:sp>
      <p:sp>
        <p:nvSpPr>
          <p:cNvPr id="24578" name="Content Placeholder 2"/>
          <p:cNvSpPr>
            <a:spLocks noGrp="1"/>
          </p:cNvSpPr>
          <p:nvPr>
            <p:ph idx="1"/>
          </p:nvPr>
        </p:nvSpPr>
        <p:spPr>
          <a:xfrm>
            <a:off x="417513" y="2363788"/>
            <a:ext cx="5551487" cy="2857500"/>
          </a:xfrm>
        </p:spPr>
        <p:txBody>
          <a:bodyPr/>
          <a:lstStyle/>
          <a:p>
            <a:pPr eaLnBrk="1" hangingPunct="1"/>
            <a:r>
              <a:rPr lang="uk-UA" sz="2800" smtClean="0">
                <a:latin typeface="Calibri" pitchFamily="34" charset="0"/>
                <a:cs typeface="Calibri" pitchFamily="34" charset="0"/>
              </a:rPr>
              <a:t>Лекції</a:t>
            </a:r>
          </a:p>
          <a:p>
            <a:pPr eaLnBrk="1" hangingPunct="1"/>
            <a:r>
              <a:rPr lang="uk-UA" sz="2800" smtClean="0">
                <a:latin typeface="Calibri" pitchFamily="34" charset="0"/>
                <a:cs typeface="Calibri" pitchFamily="34" charset="0"/>
              </a:rPr>
              <a:t>Практичні / Семінарські</a:t>
            </a:r>
          </a:p>
          <a:p>
            <a:pPr eaLnBrk="1" hangingPunct="1"/>
            <a:r>
              <a:rPr lang="uk-UA" sz="2800" smtClean="0">
                <a:latin typeface="Calibri" pitchFamily="34" charset="0"/>
                <a:cs typeface="Calibri" pitchFamily="34" charset="0"/>
              </a:rPr>
              <a:t>Самостійна робота</a:t>
            </a:r>
          </a:p>
          <a:p>
            <a:pPr eaLnBrk="1" hangingPunct="1"/>
            <a:r>
              <a:rPr lang="uk-UA" sz="2800" smtClean="0">
                <a:latin typeface="Calibri" pitchFamily="34" charset="0"/>
                <a:cs typeface="Calibri" pitchFamily="34" charset="0"/>
              </a:rPr>
              <a:t>Індивідуальна самостійна робота</a:t>
            </a:r>
          </a:p>
        </p:txBody>
      </p:sp>
      <p:sp>
        <p:nvSpPr>
          <p:cNvPr id="24579" name="Прямоугольник 3"/>
          <p:cNvSpPr>
            <a:spLocks noChangeArrowheads="1"/>
          </p:cNvSpPr>
          <p:nvPr/>
        </p:nvSpPr>
        <p:spPr bwMode="auto">
          <a:xfrm>
            <a:off x="6503988" y="1974850"/>
            <a:ext cx="5492750" cy="3148013"/>
          </a:xfrm>
          <a:prstGeom prst="rect">
            <a:avLst/>
          </a:prstGeom>
          <a:noFill/>
          <a:ln w="9525">
            <a:noFill/>
            <a:miter lim="800000"/>
            <a:headEnd/>
            <a:tailEnd/>
          </a:ln>
        </p:spPr>
        <p:txBody>
          <a:bodyPr>
            <a:spAutoFit/>
          </a:bodyPr>
          <a:lstStyle/>
          <a:p>
            <a:pPr algn="ctr"/>
            <a:r>
              <a:rPr lang="uk-UA" sz="2800" b="1">
                <a:solidFill>
                  <a:srgbClr val="002060"/>
                </a:solidFill>
                <a:latin typeface="Calibri" pitchFamily="34" charset="0"/>
                <a:cs typeface="Calibri" pitchFamily="34" charset="0"/>
              </a:rPr>
              <a:t>Залік: </a:t>
            </a:r>
          </a:p>
          <a:p>
            <a:pPr algn="ctr">
              <a:lnSpc>
                <a:spcPct val="120000"/>
              </a:lnSpc>
            </a:pPr>
            <a:r>
              <a:rPr lang="uk-UA" sz="2400">
                <a:latin typeface="Calibri" pitchFamily="34" charset="0"/>
                <a:cs typeface="Calibri" pitchFamily="34" charset="0"/>
              </a:rPr>
              <a:t>на останньому практичному занятті </a:t>
            </a:r>
          </a:p>
          <a:p>
            <a:pPr algn="ctr">
              <a:lnSpc>
                <a:spcPct val="120000"/>
              </a:lnSpc>
            </a:pPr>
            <a:r>
              <a:rPr lang="uk-UA" sz="2400">
                <a:latin typeface="Calibri" pitchFamily="34" charset="0"/>
                <a:cs typeface="Calibri" pitchFamily="34" charset="0"/>
              </a:rPr>
              <a:t>за умов успішного проходження курсу</a:t>
            </a:r>
            <a:r>
              <a:rPr lang="en-US" sz="2400">
                <a:latin typeface="Calibri" pitchFamily="34" charset="0"/>
                <a:cs typeface="Calibri" pitchFamily="34" charset="0"/>
              </a:rPr>
              <a:t> (</a:t>
            </a:r>
            <a:r>
              <a:rPr lang="ru-RU" sz="2400">
                <a:latin typeface="Calibri" pitchFamily="34" charset="0"/>
                <a:cs typeface="Calibri" pitchFamily="34" charset="0"/>
              </a:rPr>
              <a:t>сума балів </a:t>
            </a:r>
          </a:p>
          <a:p>
            <a:pPr algn="ctr">
              <a:lnSpc>
                <a:spcPct val="120000"/>
              </a:lnSpc>
            </a:pPr>
            <a:r>
              <a:rPr lang="ru-RU" sz="2400">
                <a:latin typeface="Calibri" pitchFamily="34" charset="0"/>
                <a:cs typeface="Calibri" pitchFamily="34" charset="0"/>
              </a:rPr>
              <a:t>за всі види навчальної діяльності – </a:t>
            </a:r>
          </a:p>
          <a:p>
            <a:pPr algn="ctr">
              <a:lnSpc>
                <a:spcPct val="120000"/>
              </a:lnSpc>
            </a:pPr>
            <a:r>
              <a:rPr lang="en-US" sz="2400">
                <a:latin typeface="Calibri" pitchFamily="34" charset="0"/>
                <a:cs typeface="Calibri" pitchFamily="34" charset="0"/>
              </a:rPr>
              <a:t>122</a:t>
            </a:r>
            <a:r>
              <a:rPr lang="ru-RU"/>
              <a:t>–</a:t>
            </a:r>
            <a:r>
              <a:rPr lang="en-US" sz="2400">
                <a:latin typeface="Calibri" pitchFamily="34" charset="0"/>
                <a:cs typeface="Calibri" pitchFamily="34" charset="0"/>
              </a:rPr>
              <a:t>200 </a:t>
            </a:r>
            <a:r>
              <a:rPr lang="uk-UA" sz="2400">
                <a:latin typeface="Calibri" pitchFamily="34" charset="0"/>
                <a:cs typeface="Calibri" pitchFamily="34" charset="0"/>
              </a:rPr>
              <a:t>балів) </a:t>
            </a:r>
          </a:p>
          <a:p>
            <a:pPr algn="just">
              <a:lnSpc>
                <a:spcPct val="120000"/>
              </a:lnSpc>
            </a:pPr>
            <a:r>
              <a:rPr lang="uk-UA" sz="2400">
                <a:latin typeface="Calibri" pitchFamily="34" charset="0"/>
                <a:cs typeface="Calibri" pitchFamily="34" charset="0"/>
              </a:rPr>
              <a:t>і відсутності академічної заборгованості.</a:t>
            </a:r>
          </a:p>
        </p:txBody>
      </p:sp>
      <p:sp>
        <p:nvSpPr>
          <p:cNvPr id="24580" name="Title 1"/>
          <p:cNvSpPr txBox="1">
            <a:spLocks/>
          </p:cNvSpPr>
          <p:nvPr/>
        </p:nvSpPr>
        <p:spPr bwMode="auto">
          <a:xfrm>
            <a:off x="1042988" y="511175"/>
            <a:ext cx="4486275" cy="1141413"/>
          </a:xfrm>
          <a:prstGeom prst="rect">
            <a:avLst/>
          </a:prstGeom>
          <a:solidFill>
            <a:srgbClr val="FFFFFF"/>
          </a:solidFill>
          <a:ln w="31750" cap="sq">
            <a:solidFill>
              <a:srgbClr val="404040"/>
            </a:solidFill>
            <a:miter lim="800000"/>
            <a:headEnd/>
            <a:tailEnd/>
          </a:ln>
        </p:spPr>
        <p:txBody>
          <a:bodyPr lIns="182880" tIns="182880" rIns="182880" bIns="182880" anchor="ctr" anchorCtr="1"/>
          <a:lstStyle/>
          <a:p>
            <a:pPr algn="ctr" defTabSz="914400">
              <a:lnSpc>
                <a:spcPct val="90000"/>
              </a:lnSpc>
            </a:pPr>
            <a:r>
              <a:rPr lang="uk-UA" sz="3200" b="1">
                <a:solidFill>
                  <a:srgbClr val="002060"/>
                </a:solidFill>
                <a:latin typeface="Calibri" pitchFamily="34" charset="0"/>
                <a:cs typeface="Calibri" pitchFamily="34" charset="0"/>
              </a:rPr>
              <a:t>ФОРМИ НАВЧАННЯ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9438" y="444500"/>
            <a:ext cx="4486275" cy="1141413"/>
          </a:xfrm>
          <a:solidFill>
            <a:schemeClr val="bg1"/>
          </a:solidFill>
          <a:ln>
            <a:solidFill>
              <a:schemeClr val="tx1">
                <a:lumMod val="75000"/>
                <a:lumOff val="25000"/>
              </a:schemeClr>
            </a:solidFill>
          </a:ln>
        </p:spPr>
        <p:txBody>
          <a:bodyPr wrap="square" numCol="1" compatLnSpc="1">
            <a:prstTxWarp prst="textNoShape">
              <a:avLst/>
            </a:prstTxWarp>
            <a:normAutofit fontScale="90000"/>
          </a:bodyPr>
          <a:lstStyle/>
          <a:p>
            <a:pPr eaLnBrk="1" hangingPunct="1">
              <a:defRPr/>
            </a:pPr>
            <a:r>
              <a:rPr lang="uk-UA" sz="2900" b="1" cap="none" dirty="0" smtClean="0">
                <a:solidFill>
                  <a:srgbClr val="002060"/>
                </a:solidFill>
                <a:latin typeface="Calibri" pitchFamily="34" charset="0"/>
                <a:cs typeface="Calibri" pitchFamily="34" charset="0"/>
              </a:rPr>
              <a:t>КОНТАКТНА ІНФОРМАЦІЯ</a:t>
            </a:r>
          </a:p>
        </p:txBody>
      </p:sp>
      <p:sp>
        <p:nvSpPr>
          <p:cNvPr id="25602" name="Content Placeholder 2"/>
          <p:cNvSpPr>
            <a:spLocks noGrp="1"/>
          </p:cNvSpPr>
          <p:nvPr>
            <p:ph idx="1"/>
          </p:nvPr>
        </p:nvSpPr>
        <p:spPr>
          <a:xfrm>
            <a:off x="706438" y="4695825"/>
            <a:ext cx="4813300" cy="1827213"/>
          </a:xfrm>
        </p:spPr>
        <p:txBody>
          <a:bodyPr/>
          <a:lstStyle/>
          <a:p>
            <a:pPr eaLnBrk="1" hangingPunct="1"/>
            <a:r>
              <a:rPr lang="ru-RU" sz="2800" smtClean="0">
                <a:latin typeface="Calibri" pitchFamily="34" charset="0"/>
                <a:cs typeface="Calibri" pitchFamily="34" charset="0"/>
              </a:rPr>
              <a:t>Доцент Лациба В. П.,</a:t>
            </a:r>
          </a:p>
          <a:p>
            <a:pPr eaLnBrk="1" hangingPunct="1"/>
            <a:r>
              <a:rPr lang="ru-RU" sz="2800" smtClean="0">
                <a:latin typeface="Calibri" pitchFamily="34" charset="0"/>
                <a:cs typeface="Calibri" pitchFamily="34" charset="0"/>
              </a:rPr>
              <a:t>ст. викл. Іванова Н. В.,</a:t>
            </a:r>
          </a:p>
          <a:p>
            <a:pPr eaLnBrk="1" hangingPunct="1"/>
            <a:r>
              <a:rPr lang="ru-RU" sz="2800" smtClean="0">
                <a:latin typeface="Calibri" pitchFamily="34" charset="0"/>
                <a:cs typeface="Calibri" pitchFamily="34" charset="0"/>
              </a:rPr>
              <a:t>викл. Бобело В. С.</a:t>
            </a:r>
          </a:p>
        </p:txBody>
      </p:sp>
      <p:sp>
        <p:nvSpPr>
          <p:cNvPr id="25603" name="Title 1"/>
          <p:cNvSpPr txBox="1">
            <a:spLocks/>
          </p:cNvSpPr>
          <p:nvPr/>
        </p:nvSpPr>
        <p:spPr bwMode="auto">
          <a:xfrm>
            <a:off x="974725" y="330200"/>
            <a:ext cx="4486275" cy="1141413"/>
          </a:xfrm>
          <a:prstGeom prst="rect">
            <a:avLst/>
          </a:prstGeom>
          <a:solidFill>
            <a:srgbClr val="FFFFFF"/>
          </a:solidFill>
          <a:ln w="31750" cap="sq">
            <a:solidFill>
              <a:srgbClr val="404040"/>
            </a:solidFill>
            <a:miter lim="800000"/>
            <a:headEnd/>
            <a:tailEnd/>
          </a:ln>
        </p:spPr>
        <p:txBody>
          <a:bodyPr lIns="182880" tIns="182880" rIns="182880" bIns="182880" anchor="ctr" anchorCtr="1"/>
          <a:lstStyle/>
          <a:p>
            <a:pPr algn="ctr" defTabSz="914400">
              <a:lnSpc>
                <a:spcPct val="90000"/>
              </a:lnSpc>
            </a:pPr>
            <a:r>
              <a:rPr lang="uk-UA" sz="3200" b="1">
                <a:solidFill>
                  <a:srgbClr val="002060"/>
                </a:solidFill>
                <a:latin typeface="Calibri" pitchFamily="34" charset="0"/>
                <a:cs typeface="Calibri" pitchFamily="34" charset="0"/>
              </a:rPr>
              <a:t>РОЗРОБНИКИ КУРСУ</a:t>
            </a:r>
          </a:p>
        </p:txBody>
      </p:sp>
      <p:sp>
        <p:nvSpPr>
          <p:cNvPr id="25604" name="Прямоугольник 4"/>
          <p:cNvSpPr>
            <a:spLocks noChangeArrowheads="1"/>
          </p:cNvSpPr>
          <p:nvPr/>
        </p:nvSpPr>
        <p:spPr bwMode="auto">
          <a:xfrm>
            <a:off x="6792913" y="1987550"/>
            <a:ext cx="5033962" cy="3197225"/>
          </a:xfrm>
          <a:prstGeom prst="rect">
            <a:avLst/>
          </a:prstGeom>
          <a:noFill/>
          <a:ln w="9525">
            <a:noFill/>
            <a:miter lim="800000"/>
            <a:headEnd/>
            <a:tailEnd/>
          </a:ln>
        </p:spPr>
        <p:txBody>
          <a:bodyPr>
            <a:spAutoFit/>
          </a:bodyPr>
          <a:lstStyle/>
          <a:p>
            <a:r>
              <a:rPr lang="uk-UA" sz="2400">
                <a:solidFill>
                  <a:srgbClr val="000000"/>
                </a:solidFill>
                <a:latin typeface="Calibri" pitchFamily="34" charset="0"/>
                <a:cs typeface="Calibri" pitchFamily="34" charset="0"/>
              </a:rPr>
              <a:t>Вінниця, </a:t>
            </a:r>
          </a:p>
          <a:p>
            <a:endParaRPr lang="uk-UA" sz="2400">
              <a:solidFill>
                <a:srgbClr val="000000"/>
              </a:solidFill>
              <a:latin typeface="Calibri" pitchFamily="34" charset="0"/>
              <a:cs typeface="Calibri" pitchFamily="34" charset="0"/>
            </a:endParaRPr>
          </a:p>
          <a:p>
            <a:r>
              <a:rPr lang="uk-UA" sz="2400">
                <a:solidFill>
                  <a:srgbClr val="000000"/>
                </a:solidFill>
                <a:latin typeface="Calibri" pitchFamily="34" charset="0"/>
                <a:cs typeface="Calibri" pitchFamily="34" charset="0"/>
              </a:rPr>
              <a:t>вул. Данила Галицького 58а</a:t>
            </a:r>
          </a:p>
          <a:p>
            <a:endParaRPr lang="uk-UA" sz="2400">
              <a:solidFill>
                <a:srgbClr val="000000"/>
              </a:solidFill>
              <a:latin typeface="Calibri" pitchFamily="34" charset="0"/>
              <a:cs typeface="Calibri" pitchFamily="34" charset="0"/>
            </a:endParaRPr>
          </a:p>
          <a:p>
            <a:r>
              <a:rPr lang="uk-UA" sz="2400">
                <a:solidFill>
                  <a:srgbClr val="000000"/>
                </a:solidFill>
                <a:latin typeface="Calibri" pitchFamily="34" charset="0"/>
                <a:cs typeface="Calibri" pitchFamily="34" charset="0"/>
              </a:rPr>
              <a:t>Кафедра філософії та суспільних наук</a:t>
            </a:r>
          </a:p>
          <a:p>
            <a:endParaRPr lang="uk-UA" sz="2400">
              <a:solidFill>
                <a:srgbClr val="000000"/>
              </a:solidFill>
              <a:latin typeface="Calibri" pitchFamily="34" charset="0"/>
              <a:cs typeface="Calibri" pitchFamily="34" charset="0"/>
            </a:endParaRPr>
          </a:p>
          <a:p>
            <a:r>
              <a:rPr lang="en-US" sz="2400">
                <a:solidFill>
                  <a:srgbClr val="000000"/>
                </a:solidFill>
                <a:latin typeface="Calibri" pitchFamily="34" charset="0"/>
                <a:cs typeface="Calibri" pitchFamily="34" charset="0"/>
                <a:hlinkClick r:id="rId2"/>
              </a:rPr>
              <a:t>philosophy@vnmu.edu.ua</a:t>
            </a:r>
            <a:endParaRPr lang="en-US" sz="2400">
              <a:solidFill>
                <a:srgbClr val="000000"/>
              </a:solidFill>
              <a:latin typeface="Calibri" pitchFamily="34" charset="0"/>
              <a:cs typeface="Calibri" pitchFamily="34" charset="0"/>
            </a:endParaRPr>
          </a:p>
          <a:p>
            <a:endParaRPr lang="en-US"/>
          </a:p>
          <a:p>
            <a:r>
              <a:rPr lang="uk-UA" altLang="ko-KR">
                <a:cs typeface="휴먼매직체"/>
                <a:hlinkClick r:id="rId3"/>
              </a:rPr>
              <a:t>https://www.vnmu.edu.ua/кафедра-філософії#</a:t>
            </a:r>
            <a:r>
              <a:rPr lang="uk-UA" altLang="ko-KR">
                <a:cs typeface="휴먼매직체"/>
              </a:rPr>
              <a:t> </a:t>
            </a:r>
            <a:endParaRPr lang="uk-UA"/>
          </a:p>
        </p:txBody>
      </p:sp>
      <p:pic>
        <p:nvPicPr>
          <p:cNvPr id="25605" name="Picture 6" descr="0-02-05-87471b09c4b302a5740dfa2305be172afe0159aa2055160c31b0ce948db9a1ec_137b180e6077bcde — копия"/>
          <p:cNvPicPr>
            <a:picLocks noChangeAspect="1" noChangeArrowheads="1"/>
          </p:cNvPicPr>
          <p:nvPr/>
        </p:nvPicPr>
        <p:blipFill>
          <a:blip r:embed="rId4"/>
          <a:srcRect/>
          <a:stretch>
            <a:fillRect/>
          </a:stretch>
        </p:blipFill>
        <p:spPr bwMode="auto">
          <a:xfrm>
            <a:off x="668338" y="1665288"/>
            <a:ext cx="2254250" cy="2771775"/>
          </a:xfrm>
          <a:prstGeom prst="rect">
            <a:avLst/>
          </a:prstGeom>
          <a:noFill/>
          <a:ln w="9525">
            <a:noFill/>
            <a:miter lim="800000"/>
            <a:headEnd/>
            <a:tailEnd/>
          </a:ln>
        </p:spPr>
      </p:pic>
      <p:pic>
        <p:nvPicPr>
          <p:cNvPr id="25606" name="Рисунок 1"/>
          <p:cNvPicPr>
            <a:picLocks noChangeAspect="1" noChangeArrowheads="1"/>
          </p:cNvPicPr>
          <p:nvPr/>
        </p:nvPicPr>
        <p:blipFill>
          <a:blip r:embed="rId5"/>
          <a:srcRect/>
          <a:stretch>
            <a:fillRect/>
          </a:stretch>
        </p:blipFill>
        <p:spPr bwMode="auto">
          <a:xfrm>
            <a:off x="3232150" y="1671638"/>
            <a:ext cx="2063750" cy="2736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 xmlns:thm15="http://schemas.microsoft.com/office/thememl/2012/main" name="Parcel" id="{8BEC4385-4EB9-4D53-BFB5-0EA123736B6D}" vid="{71C241A9-A460-4AD1-916F-25308628A5BC}"/>
    </a:ext>
  </a:extLst>
</a:theme>
</file>

<file path=docProps/app.xml><?xml version="1.0" encoding="utf-8"?>
<Properties xmlns="http://schemas.openxmlformats.org/officeDocument/2006/extended-properties" xmlns:vt="http://schemas.openxmlformats.org/officeDocument/2006/docPropsVTypes">
  <Template>Посылка</Template>
  <TotalTime>1360</TotalTime>
  <Words>844</Words>
  <Application>Microsoft Office PowerPoint</Application>
  <PresentationFormat>Произвольный</PresentationFormat>
  <Paragraphs>133</Paragraphs>
  <Slides>13</Slides>
  <Notes>0</Notes>
  <HiddenSlides>0</HiddenSlides>
  <MMClips>0</MMClips>
  <ScaleCrop>false</ScaleCrop>
  <HeadingPairs>
    <vt:vector size="6" baseType="variant">
      <vt:variant>
        <vt:lpstr>Использованные шрифты</vt:lpstr>
      </vt:variant>
      <vt:variant>
        <vt:i4>6</vt:i4>
      </vt:variant>
      <vt:variant>
        <vt:lpstr>Шаблон оформления</vt:lpstr>
      </vt:variant>
      <vt:variant>
        <vt:i4>3</vt:i4>
      </vt:variant>
      <vt:variant>
        <vt:lpstr>Заголовки слайдов</vt:lpstr>
      </vt:variant>
      <vt:variant>
        <vt:i4>13</vt:i4>
      </vt:variant>
    </vt:vector>
  </HeadingPairs>
  <TitlesOfParts>
    <vt:vector size="22" baseType="lpstr">
      <vt:lpstr>Arial</vt:lpstr>
      <vt:lpstr>Gill Sans MT</vt:lpstr>
      <vt:lpstr>Calibri</vt:lpstr>
      <vt:lpstr>Corbel</vt:lpstr>
      <vt:lpstr>Symbol</vt:lpstr>
      <vt:lpstr>휴먼매직체</vt:lpstr>
      <vt:lpstr>Parcel</vt:lpstr>
      <vt:lpstr>Parcel</vt:lpstr>
      <vt:lpstr>Parcel</vt:lpstr>
      <vt:lpstr>ВК 1.5. Політологія</vt:lpstr>
      <vt:lpstr>ПАСПОРТ ОСВІТНЬОГО КОМПОНЕНТА   ВК 1.5. «Політологія» </vt:lpstr>
      <vt:lpstr>ЧОМУ ВАРТО ОБРАТИ ЦЕЙ КУРС</vt:lpstr>
      <vt:lpstr>АКТУАЛЬНІСТЬ</vt:lpstr>
      <vt:lpstr>Мета</vt:lpstr>
      <vt:lpstr>ЩО ВИ БУДЕТЕ ВИВЧАТИ</vt:lpstr>
      <vt:lpstr>ОРІЄНТОВНА ТЕМАТИКА КУРСА </vt:lpstr>
      <vt:lpstr>ТАКОЖ БУДУТЬ РОЗГЛЯНУТІ  ТАКІ ТЕМИ:</vt:lpstr>
      <vt:lpstr>МИ СПРОБУЄМО ВІДПОВІСТИ  НА ПИТАННЯ:</vt:lpstr>
      <vt:lpstr>БУДЕМО РОЗГЛЯДАТИ  ЗВ’ЯЗОК  ПОЛІТИКИ І МЕДИЦИНИ:</vt:lpstr>
      <vt:lpstr>Слайд 11</vt:lpstr>
      <vt:lpstr>ПІДСУМКОВИЙ КОНТРОЛЬ</vt:lpstr>
      <vt:lpstr>КОНТАКТНА ІНФОРМАЦІЯ</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Пользователь Windows</cp:lastModifiedBy>
  <cp:revision>23</cp:revision>
  <dcterms:created xsi:type="dcterms:W3CDTF">2026-04-08T10:22:59Z</dcterms:created>
  <dcterms:modified xsi:type="dcterms:W3CDTF">2026-04-23T09:43:18Z</dcterms:modified>
</cp:coreProperties>
</file>