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95" d="100"/>
          <a:sy n="95" d="100"/>
        </p:scale>
        <p:origin x="-2868" y="-16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ХІРУРГІЧНОЇ СТОМАТОЛОГІЇ ТА ЩЕЛЕПНО-ЛИЦЕВОЇ ХІРУРГІЇ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5.2 </a:t>
            </a:r>
            <a:r>
              <a:rPr lang="uk-UA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Хірургічні методи лікування захворювань пародонту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№.№.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«Хірургічні методи лікування захворювань пародонту»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І1 Стоматологія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Кредити: 1,5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 контролю: залік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Мова: українська</a:t>
            </a:r>
          </a:p>
          <a:p>
            <a:r>
              <a:rPr lang="uk-U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нормальна анатомія, нормальна фізіологія, гістологія, патологічна фізіологія, патологічна анатомія, топографічна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анатомія, терапевтична стоматологія</a:t>
            </a:r>
            <a:endParaRPr lang="uk-UA"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 fontScale="90000"/>
          </a:bodyPr>
          <a:lstStyle/>
          <a:p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 «Хірургічні методи лікування захворювань пародонту»</a:t>
            </a:r>
            <a:endParaRPr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355825" cy="42075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r>
              <a:rPr lang="uk-UA" sz="2800" dirty="0"/>
              <a:t>Курс надає сучасні знання та практичні навички з діагностики, планування і хірургічного лікування </a:t>
            </a:r>
            <a:r>
              <a:rPr lang="uk-UA" sz="2800" smtClean="0"/>
              <a:t>захворювань пародонту відповідно </a:t>
            </a:r>
            <a:r>
              <a:rPr lang="uk-UA" sz="2800" dirty="0"/>
              <a:t>до міжнародних рекомендацій та принципів доказової медицини.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1"/>
            <a:ext cx="4856671" cy="570648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зрозумієте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коли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потрібне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хірургічне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Опануєте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пародонтальної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хірургії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Навчитеся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працювати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пародонтальними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дефектами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Розберетеся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пластиці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м'яких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тканин;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Навчитеся планувати хірургічне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лікування;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Познайомитеся з регенеративними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технологіями;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Зможете прогнозувати результати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633663"/>
            <a:ext cx="5279366" cy="5419665"/>
          </a:xfrm>
        </p:spPr>
        <p:txBody>
          <a:bodyPr>
            <a:noAutofit/>
          </a:bodyPr>
          <a:lstStyle/>
          <a:p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сучасні уявлення про хірургічне лікування захворювань пародонту</a:t>
            </a:r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показання 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 протипоказання до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пародонтальних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операцій</a:t>
            </a:r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планування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пародонтологічного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лікування</a:t>
            </a:r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особливості 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підготовки пацієнта до хірургічного втручання</a:t>
            </a:r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 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хірургічної обробки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пародонтальних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кишень</a:t>
            </a:r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клаптеві 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операції та їх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різновиди;резективні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методи лікування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пародонтальних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дефектів</a:t>
            </a:r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 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корекції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рецесій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ясен</a:t>
            </a:r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пластику 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м’яких тканин та збільшення зони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кератинізованої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ясни;методи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подовження клінічної коронки зуба</a:t>
            </a:r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регенеративної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пародонтальної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хірургії;використання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1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кістковопластичних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матеріалів та бар’єрних мембран</a:t>
            </a:r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післяопераційний 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догляд та підтримувальну терапію</a:t>
            </a:r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1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можливі </a:t>
            </a:r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ускладнення та способи їх профілактики.</a:t>
            </a:r>
            <a:endParaRPr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Планування хірургічного лікування;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Вибір оптимальної методики;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виконання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пародонтальних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операцій;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Сучасні регенеративні підходи;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Пластику м’яких 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тканин;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Профілактику ускладнень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474" y="1531620"/>
            <a:ext cx="3607682" cy="4964077"/>
          </a:xfrm>
        </p:spPr>
        <p:txBody>
          <a:bodyPr>
            <a:normAutofit/>
          </a:bodyPr>
          <a:lstStyle/>
          <a:p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д.мед.н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завідувач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кафедрою Шувалов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Сергій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Михайлович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Ассистент, </a:t>
            </a:r>
            <a:r>
              <a:rPr lang="en-US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phd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Поліщук</a:t>
            </a:r>
            <a:r>
              <a:rPr lang="" sz="280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італій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Сергійович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Асистент 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Даліщук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Андрій Ігорович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хірургічної стоматології та </a:t>
            </a:r>
            <a:r>
              <a:rPr lang="uk-UA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-лицевої хірургії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surg.stom@vnmu.edu.ua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934316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265</TotalTime>
  <Words>366</Words>
  <Application>Microsoft Office PowerPoint</Application>
  <PresentationFormat>Произвольный</PresentationFormat>
  <Paragraphs>63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ВК 5.2 Хірургічні методи лікування захворювань пародонту</vt:lpstr>
      <vt:lpstr>Паспорт ОСВІТНЬОГО КОМПОНЕнТА   ВК №.№. «Хірургічні методи лікування захворювань пародонту» </vt:lpstr>
      <vt:lpstr>Чому варто обрати курс «Хірургічні методи лікування захворювань пародонту»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21</cp:revision>
  <dcterms:created xsi:type="dcterms:W3CDTF">2026-04-08T10:22:59Z</dcterms:created>
  <dcterms:modified xsi:type="dcterms:W3CDTF">2026-08-24T11:50:26Z</dcterms:modified>
</cp:coreProperties>
</file>