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67" d="100"/>
          <a:sy n="167" d="100"/>
        </p:scale>
        <p:origin x="-10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ХІРУРГІЧНОЇ СТОМАТОЛОГІЇ ТА ЩЕЛЕПНО-ЛИЦЕВОЇ ХІРУРГІЇ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5.1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Прикладна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топографічна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голови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шиї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5.1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Прикладна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топографічна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голови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шиї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 курс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1,5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нормальна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нормальна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гістологія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uk-UA" sz="2800" i="1" dirty="0" smtClean="0"/>
              <a:t> 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 «Прикладна топографічна анатомія голови та шиї»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42075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800" dirty="0"/>
              <a:t>Курс забезпечує поглиблене вивчення топографічної анатомії голови та шиї з акцентом на її практичне застосування в хірургічній стоматології, </a:t>
            </a:r>
            <a:r>
              <a:rPr lang="uk-UA" sz="2800" dirty="0" err="1"/>
              <a:t>щелепно</a:t>
            </a:r>
            <a:r>
              <a:rPr lang="uk-UA" sz="2800" dirty="0"/>
              <a:t>-лицевій хірургії та суміжних клінічних дисциплінах.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70648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просторове анатомічне мислення та розуміння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взаєморозташування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анатомічних структур;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навички орієнтації у топографії судин, нервів, фасцій та клітковинних просторів;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безпечно планувати діагностичні й оперативні втручання;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готує до впевненого застосування анатомічних знань у клінічній практиці.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fontScale="92500" lnSpcReduction="1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Топографічну анатомію кісток, м’язів, фасцій та клітковинних просторів голови й шиї.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 кровопостачання, венозного відтоку,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лімфовідтоку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іннервації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ділянки.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Топографію судинно-нервових пучків та анатомічні орієнтири, важливі для клінічної практики.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Прикладне значення анатомічних структур під час місцевої анестезії, хірургічних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лікування травм.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Шляхи поширення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одонтогенних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запальних процесів і їх клінічне значення.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топографо-анатомічні особливості голови та шиї в різних клінічних ситуаціях;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взаєморозташування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анатомічних структур за даними клінічного обстеження та променевої діагностики;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безпечні анатомічні орієнтири для виконання місцевої анестезії та оперативних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ризики ушкодження судин, нервів та інших анатомічних структур під час стоматологічних маніпуляцій;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знання прикладної топографічної анатомії при плануванні та виконанні хірургічних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-лицевій ділянці.</a:t>
            </a: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99326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114</TotalTime>
  <Words>389</Words>
  <Application>Microsoft Office PowerPoint</Application>
  <PresentationFormat>Произвольный</PresentationFormat>
  <Paragraphs>53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5.1 Прикладна топографічна анатомія голови і шиї</vt:lpstr>
      <vt:lpstr>Паспорт ОСВІТНЬОГО КОМПОНЕнТА   ВК 5.1 «Прикладна топографічна анатомія голови і шиї» </vt:lpstr>
      <vt:lpstr>Чому варто обрати курс «Прикладна топографічна анатомія голови та шиї»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14</cp:revision>
  <dcterms:created xsi:type="dcterms:W3CDTF">2026-04-08T10:22:59Z</dcterms:created>
  <dcterms:modified xsi:type="dcterms:W3CDTF">2026-08-24T11:48:21Z</dcterms:modified>
</cp:coreProperties>
</file>