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70" r:id="rId3"/>
    <p:sldId id="271" r:id="rId4"/>
    <p:sldId id="273" r:id="rId5"/>
    <p:sldId id="274" r:id="rId6"/>
    <p:sldId id="275" r:id="rId7"/>
    <p:sldId id="276" r:id="rId8"/>
    <p:sldId id="277" r:id="rId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76" autoAdjust="0"/>
    <p:restoredTop sz="94660"/>
  </p:normalViewPr>
  <p:slideViewPr>
    <p:cSldViewPr snapToGrid="0">
      <p:cViewPr varScale="1">
        <p:scale>
          <a:sx n="80" d="100"/>
          <a:sy n="80" d="100"/>
        </p:scale>
        <p:origin x="-51" y="-393"/>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6"/>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2"/>
          <p:cNvSpPr txBox="1"/>
          <p:nvPr/>
        </p:nvSpPr>
        <p:spPr>
          <a:xfrm>
            <a:off x="2190750" y="3262313"/>
            <a:ext cx="415925" cy="461962"/>
          </a:xfrm>
          <a:prstGeom prst="rect">
            <a:avLst/>
          </a:prstGeom>
          <a:noFill/>
        </p:spPr>
        <p:txBody>
          <a:bodyPr>
            <a:spAutoFit/>
          </a:bodyPr>
          <a:lstStyle/>
          <a:p>
            <a:pPr algn="r" fontAlgn="auto">
              <a:spcBef>
                <a:spcPts val="0"/>
              </a:spcBef>
              <a:spcAft>
                <a:spcPts val="0"/>
              </a:spcAft>
              <a:defRPr/>
            </a:pPr>
            <a:r>
              <a:rPr lang="en-US" sz="2400" dirty="0">
                <a:solidFill>
                  <a:schemeClr val="accent6"/>
                </a:solidFill>
                <a:latin typeface="Wingdings 3" panose="05040102010807070707" pitchFamily="18" charset="2"/>
                <a:cs typeface="+mn-cs"/>
              </a:rPr>
              <a:t>z</a:t>
            </a:r>
            <a:endParaRPr lang="en-US" sz="2400" dirty="0">
              <a:solidFill>
                <a:schemeClr val="accent6"/>
              </a:solidFill>
              <a:latin typeface="MS Shell Dlg 2" panose="020B0604030504040204" pitchFamily="34" charset="0"/>
              <a:cs typeface="+mn-cs"/>
            </a:endParaRPr>
          </a:p>
        </p:txBody>
      </p:sp>
      <p:sp>
        <p:nvSpPr>
          <p:cNvPr id="2" name="Title 1"/>
          <p:cNvSpPr>
            <a:spLocks noGrp="1"/>
          </p:cNvSpPr>
          <p:nvPr>
            <p:ph type="ctrTitle"/>
          </p:nvPr>
        </p:nvSpPr>
        <p:spPr>
          <a:xfrm>
            <a:off x="2611808" y="3428998"/>
            <a:ext cx="5518066" cy="2268559"/>
          </a:xfrm>
        </p:spPr>
        <p:txBody>
          <a:bodyPr>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5BBE8C8A-A7EF-4DB1-95C1-155DE5283C53}" type="datetimeFigureOut">
              <a:rPr lang="tr-TR"/>
              <a:pPr>
                <a:defRPr/>
              </a:pPr>
              <a:t>16.03.2026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C6906644-251D-44B0-A428-316CABBFD2EC}"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2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2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0"/>
          <p:cNvSpPr txBox="1"/>
          <p:nvPr/>
        </p:nvSpPr>
        <p:spPr>
          <a:xfrm>
            <a:off x="2192338" y="296227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2609873" y="3147254"/>
            <a:ext cx="7956560" cy="1424746"/>
          </a:xfrm>
        </p:spPr>
        <p:txBody>
          <a:bodyPr>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0"/>
          </p:nvPr>
        </p:nvSpPr>
        <p:spPr/>
        <p:txBody>
          <a:bodyPr/>
          <a:lstStyle>
            <a:lvl1pPr>
              <a:defRPr/>
            </a:lvl1pPr>
          </a:lstStyle>
          <a:p>
            <a:pPr>
              <a:defRPr/>
            </a:pPr>
            <a:fld id="{6D3B5450-50B3-4F48-B69F-1CE24514A0A4}" type="datetimeFigureOut">
              <a:rPr lang="tr-TR"/>
              <a:pPr>
                <a:defRPr/>
              </a:pPr>
              <a:t>16.03.2026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01C3E1B2-ABC4-4773-ADC6-B6CAEF6E9652}"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12"/>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13"/>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Box 7"/>
          <p:cNvSpPr txBox="1"/>
          <p:nvPr/>
        </p:nvSpPr>
        <p:spPr>
          <a:xfrm>
            <a:off x="2195513" y="641350"/>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2"/>
          <p:cNvSpPr>
            <a:spLocks noGrp="1"/>
          </p:cNvSpPr>
          <p:nvPr>
            <p:ph type="dt" sz="half" idx="10"/>
          </p:nvPr>
        </p:nvSpPr>
        <p:spPr/>
        <p:txBody>
          <a:bodyPr/>
          <a:lstStyle>
            <a:lvl1pPr>
              <a:defRPr/>
            </a:lvl1pPr>
          </a:lstStyle>
          <a:p>
            <a:pPr>
              <a:defRPr/>
            </a:pPr>
            <a:fld id="{22EE0B29-4961-44F6-93EC-73B1006C53C9}" type="datetimeFigureOut">
              <a:rPr lang="tr-TR"/>
              <a:pPr>
                <a:defRPr/>
              </a:pPr>
              <a:t>16.03.2026</a:t>
            </a:fld>
            <a:endParaRPr lang="tr-TR"/>
          </a:p>
        </p:txBody>
      </p:sp>
      <p:sp>
        <p:nvSpPr>
          <p:cNvPr id="7" name="Footer Placeholder 3"/>
          <p:cNvSpPr>
            <a:spLocks noGrp="1"/>
          </p:cNvSpPr>
          <p:nvPr>
            <p:ph type="ftr" sz="quarter" idx="11"/>
          </p:nvPr>
        </p:nvSpPr>
        <p:spPr/>
        <p:txBody>
          <a:bodyPr/>
          <a:lstStyle>
            <a:lvl1pPr>
              <a:defRPr/>
            </a:lvl1pPr>
          </a:lstStyle>
          <a:p>
            <a:pPr>
              <a:defRPr/>
            </a:pPr>
            <a:endParaRPr lang="tr-TR"/>
          </a:p>
        </p:txBody>
      </p:sp>
      <p:sp>
        <p:nvSpPr>
          <p:cNvPr id="8" name="Slide Number Placeholder 4"/>
          <p:cNvSpPr>
            <a:spLocks noGrp="1"/>
          </p:cNvSpPr>
          <p:nvPr>
            <p:ph type="sldNum" sz="quarter" idx="12"/>
          </p:nvPr>
        </p:nvSpPr>
        <p:spPr/>
        <p:txBody>
          <a:bodyPr/>
          <a:lstStyle>
            <a:lvl1pPr>
              <a:defRPr/>
            </a:lvl1pPr>
          </a:lstStyle>
          <a:p>
            <a:pPr>
              <a:defRPr/>
            </a:pPr>
            <a:fld id="{7606521F-2E4E-4DFE-AD06-246B5D00631B}"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2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2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p:nvPr/>
        </p:nvSpPr>
        <p:spPr>
          <a:xfrm>
            <a:off x="1554163" y="112712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72F4708E-3504-4BFF-8A4E-2B9879B629C0}" type="datetimeFigureOut">
              <a:rPr lang="tr-TR"/>
              <a:pPr>
                <a:defRPr/>
              </a:pPr>
              <a:t>16.03.2026</a:t>
            </a:fld>
            <a:endParaRPr lang="tr-TR"/>
          </a:p>
        </p:txBody>
      </p:sp>
      <p:sp>
        <p:nvSpPr>
          <p:cNvPr id="9" name="Footer Placeholder 5"/>
          <p:cNvSpPr>
            <a:spLocks noGrp="1"/>
          </p:cNvSpPr>
          <p:nvPr>
            <p:ph type="ftr" sz="quarter" idx="11"/>
          </p:nvPr>
        </p:nvSpPr>
        <p:spPr/>
        <p:txBody>
          <a:bodyPr/>
          <a:lstStyle>
            <a:lvl1pPr>
              <a:defRPr/>
            </a:lvl1pPr>
          </a:lstStyle>
          <a:p>
            <a:pPr>
              <a:defRPr/>
            </a:pPr>
            <a:endParaRPr lang="tr-TR"/>
          </a:p>
        </p:txBody>
      </p:sp>
      <p:sp>
        <p:nvSpPr>
          <p:cNvPr id="10" name="Slide Number Placeholder 6"/>
          <p:cNvSpPr>
            <a:spLocks noGrp="1"/>
          </p:cNvSpPr>
          <p:nvPr>
            <p:ph type="sldNum" sz="quarter" idx="12"/>
          </p:nvPr>
        </p:nvSpPr>
        <p:spPr/>
        <p:txBody>
          <a:bodyPr/>
          <a:lstStyle>
            <a:lvl1pPr>
              <a:defRPr/>
            </a:lvl1pPr>
          </a:lstStyle>
          <a:p>
            <a:pPr>
              <a:defRPr/>
            </a:pPr>
            <a:fld id="{CDCDE808-279B-48DF-BE06-437964D245C0}"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8"/>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9"/>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p:nvPr/>
        </p:nvSpPr>
        <p:spPr>
          <a:xfrm>
            <a:off x="1554163" y="112712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0DFC0092-7E51-486F-8214-0A3E042972C2}" type="datetimeFigureOut">
              <a:rPr lang="tr-TR"/>
              <a:pPr>
                <a:defRPr/>
              </a:pPr>
              <a:t>16.03.2026</a:t>
            </a:fld>
            <a:endParaRPr lang="tr-TR"/>
          </a:p>
        </p:txBody>
      </p:sp>
      <p:sp>
        <p:nvSpPr>
          <p:cNvPr id="9" name="Footer Placeholder 5"/>
          <p:cNvSpPr>
            <a:spLocks noGrp="1"/>
          </p:cNvSpPr>
          <p:nvPr>
            <p:ph type="ftr" sz="quarter" idx="11"/>
          </p:nvPr>
        </p:nvSpPr>
        <p:spPr/>
        <p:txBody>
          <a:bodyPr/>
          <a:lstStyle>
            <a:lvl1pPr>
              <a:defRPr/>
            </a:lvl1pPr>
          </a:lstStyle>
          <a:p>
            <a:pPr>
              <a:defRPr/>
            </a:pPr>
            <a:endParaRPr lang="tr-TR"/>
          </a:p>
        </p:txBody>
      </p:sp>
      <p:sp>
        <p:nvSpPr>
          <p:cNvPr id="10" name="Slide Number Placeholder 6"/>
          <p:cNvSpPr>
            <a:spLocks noGrp="1"/>
          </p:cNvSpPr>
          <p:nvPr>
            <p:ph type="sldNum" sz="quarter" idx="12"/>
          </p:nvPr>
        </p:nvSpPr>
        <p:spPr/>
        <p:txBody>
          <a:bodyPr/>
          <a:lstStyle>
            <a:lvl1pPr>
              <a:defRPr/>
            </a:lvl1pPr>
          </a:lstStyle>
          <a:p>
            <a:pPr>
              <a:defRPr/>
            </a:pPr>
            <a:fld id="{4B270456-3C52-4E1F-ABA1-3E104CD4A14C}"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Rectangle 1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p:nvPr/>
        </p:nvSpPr>
        <p:spPr>
          <a:xfrm>
            <a:off x="2193925" y="641350"/>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9C800C87-A4C8-4D97-B737-AAB8E614EA9A}" type="datetimeFigureOut">
              <a:rPr lang="tr-TR"/>
              <a:pPr>
                <a:defRPr/>
              </a:pPr>
              <a:t>16.03.2026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F57DDA44-A5F8-4C63-8DE7-1F6503353D50}"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1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p:nvPr/>
        </p:nvSpPr>
        <p:spPr>
          <a:xfrm rot="5400000">
            <a:off x="10337800" y="415925"/>
            <a:ext cx="414338"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CB0D9DC-2D8C-4BFD-ACB1-27FB4ACF9EE2}" type="datetimeFigureOut">
              <a:rPr lang="tr-TR"/>
              <a:pPr>
                <a:defRPr/>
              </a:pPr>
              <a:t>16.03.2026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9DAA5F34-9DB5-4E78-9161-DF1EDF6FF17D}"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26" name="Picture 17"/>
          <p:cNvPicPr>
            <a:picLocks noChangeAspect="1"/>
          </p:cNvPicPr>
          <p:nvPr/>
        </p:nvPicPr>
        <p:blipFill>
          <a:blip r:embed="rId9"/>
          <a:srcRect/>
          <a:stretch>
            <a:fillRect/>
          </a:stretch>
        </p:blipFill>
        <p:spPr bwMode="auto">
          <a:xfrm>
            <a:off x="2832100" y="2105025"/>
            <a:ext cx="9359900" cy="4752975"/>
          </a:xfrm>
          <a:prstGeom prst="rect">
            <a:avLst/>
          </a:prstGeom>
          <a:noFill/>
          <a:ln w="9525">
            <a:noFill/>
            <a:miter lim="800000"/>
            <a:headEnd/>
            <a:tailEnd/>
          </a:ln>
        </p:spPr>
      </p:pic>
      <p:pic>
        <p:nvPicPr>
          <p:cNvPr id="1027" name="Picture 14"/>
          <p:cNvPicPr>
            <a:picLocks noChangeAspect="1"/>
          </p:cNvPicPr>
          <p:nvPr/>
        </p:nvPicPr>
        <p:blipFill>
          <a:blip r:embed="rId10"/>
          <a:srcRect/>
          <a:stretch>
            <a:fillRect/>
          </a:stretch>
        </p:blipFill>
        <p:spPr bwMode="auto">
          <a:xfrm>
            <a:off x="0" y="0"/>
            <a:ext cx="12190413" cy="6858000"/>
          </a:xfrm>
          <a:prstGeom prst="rect">
            <a:avLst/>
          </a:prstGeom>
          <a:noFill/>
          <a:ln w="9525">
            <a:noFill/>
            <a:miter lim="800000"/>
            <a:headEnd/>
            <a:tailEnd/>
          </a:ln>
        </p:spPr>
      </p:pic>
      <p:sp>
        <p:nvSpPr>
          <p:cNvPr id="8" name="Rectangle 7"/>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29" name="Title Placeholder 1"/>
          <p:cNvSpPr>
            <a:spLocks noGrp="1"/>
          </p:cNvSpPr>
          <p:nvPr>
            <p:ph type="title"/>
          </p:nvPr>
        </p:nvSpPr>
        <p:spPr bwMode="auto">
          <a:xfrm>
            <a:off x="2611438" y="808038"/>
            <a:ext cx="7958137" cy="10779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a:xfrm>
            <a:off x="2773363" y="2052638"/>
            <a:ext cx="7796212" cy="399732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09625" y="5270501"/>
            <a:ext cx="2662237" cy="182562"/>
          </a:xfrm>
          <a:prstGeom prst="rect">
            <a:avLst/>
          </a:prstGeom>
        </p:spPr>
        <p:txBody>
          <a:bodyPr vert="horz" lIns="91440" tIns="18288" rIns="91440" bIns="45720" rtlCol="0" anchor="t"/>
          <a:lstStyle>
            <a:lvl1pPr algn="r" fontAlgn="auto">
              <a:spcBef>
                <a:spcPts val="0"/>
              </a:spcBef>
              <a:spcAft>
                <a:spcPts val="0"/>
              </a:spcAft>
              <a:defRPr sz="800">
                <a:solidFill>
                  <a:schemeClr val="tx1">
                    <a:tint val="75000"/>
                  </a:schemeClr>
                </a:solidFill>
                <a:latin typeface="+mn-lt"/>
                <a:cs typeface="+mn-cs"/>
              </a:defRPr>
            </a:lvl1pPr>
          </a:lstStyle>
          <a:p>
            <a:pPr>
              <a:defRPr/>
            </a:pPr>
            <a:fld id="{BABA04F7-9A5A-4779-8080-D40778697AC6}" type="datetimeFigureOut">
              <a:rPr lang="tr-TR"/>
              <a:pPr>
                <a:defRPr/>
              </a:pPr>
              <a:t>16.03.2026</a:t>
            </a:fld>
            <a:endParaRPr lang="tr-TR"/>
          </a:p>
        </p:txBody>
      </p:sp>
      <p:sp>
        <p:nvSpPr>
          <p:cNvPr id="5" name="Footer Placeholder 4"/>
          <p:cNvSpPr>
            <a:spLocks noGrp="1"/>
          </p:cNvSpPr>
          <p:nvPr>
            <p:ph type="ftr" sz="quarter" idx="3"/>
          </p:nvPr>
        </p:nvSpPr>
        <p:spPr>
          <a:xfrm rot="5400000">
            <a:off x="-2236787" y="3660775"/>
            <a:ext cx="5884862" cy="179388"/>
          </a:xfrm>
          <a:prstGeom prst="rect">
            <a:avLst/>
          </a:prstGeom>
        </p:spPr>
        <p:txBody>
          <a:bodyPr vert="horz" lIns="91440" tIns="45720" rIns="91440" bIns="18288" rtlCol="0" anchor="b"/>
          <a:lstStyle>
            <a:lvl1pPr algn="r" fontAlgn="auto">
              <a:spcBef>
                <a:spcPts val="0"/>
              </a:spcBef>
              <a:spcAft>
                <a:spcPts val="0"/>
              </a:spcAft>
              <a:defRPr sz="800">
                <a:solidFill>
                  <a:schemeClr val="tx1">
                    <a:tint val="75000"/>
                  </a:schemeClr>
                </a:solidFill>
                <a:latin typeface="+mn-lt"/>
                <a:cs typeface="+mn-cs"/>
              </a:defRPr>
            </a:lvl1pPr>
          </a:lstStyle>
          <a:p>
            <a:pPr>
              <a:defRPr/>
            </a:pPr>
            <a:endParaRPr lang="tr-TR"/>
          </a:p>
        </p:txBody>
      </p:sp>
      <p:sp>
        <p:nvSpPr>
          <p:cNvPr id="6" name="Slide Number Placeholder 5"/>
          <p:cNvSpPr>
            <a:spLocks noGrp="1"/>
          </p:cNvSpPr>
          <p:nvPr>
            <p:ph type="sldNum" sz="quarter" idx="4"/>
          </p:nvPr>
        </p:nvSpPr>
        <p:spPr>
          <a:xfrm>
            <a:off x="158750" y="165100"/>
            <a:ext cx="636588" cy="322263"/>
          </a:xfrm>
          <a:prstGeom prst="rect">
            <a:avLst/>
          </a:prstGeom>
        </p:spPr>
        <p:txBody>
          <a:bodyPr vert="horz" lIns="91440" tIns="45720" rIns="45720" bIns="45720" rtlCol="0" anchor="ctr"/>
          <a:lstStyle>
            <a:lvl1pPr algn="r" fontAlgn="auto">
              <a:spcBef>
                <a:spcPts val="0"/>
              </a:spcBef>
              <a:spcAft>
                <a:spcPts val="0"/>
              </a:spcAft>
              <a:defRPr sz="1800">
                <a:solidFill>
                  <a:schemeClr val="tx1">
                    <a:tint val="75000"/>
                  </a:schemeClr>
                </a:solidFill>
                <a:latin typeface="+mn-lt"/>
                <a:cs typeface="+mn-cs"/>
              </a:defRPr>
            </a:lvl1pPr>
          </a:lstStyle>
          <a:p>
            <a:pPr>
              <a:defRPr/>
            </a:pPr>
            <a:fld id="{D82FD272-CE61-47C0-826D-7EFEAC2CAC2C}" type="slidenum">
              <a:rPr lang="tr-TR"/>
              <a:pPr>
                <a:defRPr/>
              </a:pPr>
              <a:t>‹#›</a:t>
            </a:fld>
            <a:endParaRPr lang="tr-TR"/>
          </a:p>
        </p:txBody>
      </p:sp>
      <p:sp>
        <p:nvSpPr>
          <p:cNvPr id="57" name="Rectangle 56"/>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Lst>
  <p:txStyles>
    <p:titleStyle>
      <a:lvl1pPr algn="r" rtl="0" eaLnBrk="0" fontAlgn="base" hangingPunct="0">
        <a:lnSpc>
          <a:spcPct val="90000"/>
        </a:lnSpc>
        <a:spcBef>
          <a:spcPct val="0"/>
        </a:spcBef>
        <a:spcAft>
          <a:spcPct val="0"/>
        </a:spcAft>
        <a:defRPr sz="3400" kern="1200">
          <a:solidFill>
            <a:schemeClr val="tx1"/>
          </a:solidFill>
          <a:latin typeface="+mj-lt"/>
          <a:ea typeface="+mj-ea"/>
          <a:cs typeface="+mj-cs"/>
        </a:defRPr>
      </a:lvl1pPr>
      <a:lvl2pPr algn="r" rtl="0" eaLnBrk="0" fontAlgn="base" hangingPunct="0">
        <a:lnSpc>
          <a:spcPct val="90000"/>
        </a:lnSpc>
        <a:spcBef>
          <a:spcPct val="0"/>
        </a:spcBef>
        <a:spcAft>
          <a:spcPct val="0"/>
        </a:spcAft>
        <a:defRPr sz="3400">
          <a:solidFill>
            <a:schemeClr val="tx1"/>
          </a:solidFill>
          <a:latin typeface="Arial" charset="0"/>
        </a:defRPr>
      </a:lvl2pPr>
      <a:lvl3pPr algn="r" rtl="0" eaLnBrk="0" fontAlgn="base" hangingPunct="0">
        <a:lnSpc>
          <a:spcPct val="90000"/>
        </a:lnSpc>
        <a:spcBef>
          <a:spcPct val="0"/>
        </a:spcBef>
        <a:spcAft>
          <a:spcPct val="0"/>
        </a:spcAft>
        <a:defRPr sz="3400">
          <a:solidFill>
            <a:schemeClr val="tx1"/>
          </a:solidFill>
          <a:latin typeface="Arial" charset="0"/>
        </a:defRPr>
      </a:lvl3pPr>
      <a:lvl4pPr algn="r" rtl="0" eaLnBrk="0" fontAlgn="base" hangingPunct="0">
        <a:lnSpc>
          <a:spcPct val="90000"/>
        </a:lnSpc>
        <a:spcBef>
          <a:spcPct val="0"/>
        </a:spcBef>
        <a:spcAft>
          <a:spcPct val="0"/>
        </a:spcAft>
        <a:defRPr sz="3400">
          <a:solidFill>
            <a:schemeClr val="tx1"/>
          </a:solidFill>
          <a:latin typeface="Arial" charset="0"/>
        </a:defRPr>
      </a:lvl4pPr>
      <a:lvl5pPr algn="r" rtl="0" eaLnBrk="0" fontAlgn="base" hangingPunct="0">
        <a:lnSpc>
          <a:spcPct val="90000"/>
        </a:lnSpc>
        <a:spcBef>
          <a:spcPct val="0"/>
        </a:spcBef>
        <a:spcAft>
          <a:spcPct val="0"/>
        </a:spcAft>
        <a:defRPr sz="3400">
          <a:solidFill>
            <a:schemeClr val="tx1"/>
          </a:solidFill>
          <a:latin typeface="Arial" charset="0"/>
        </a:defRPr>
      </a:lvl5pPr>
      <a:lvl6pPr marL="457200" algn="r" rtl="0" fontAlgn="base">
        <a:lnSpc>
          <a:spcPct val="90000"/>
        </a:lnSpc>
        <a:spcBef>
          <a:spcPct val="0"/>
        </a:spcBef>
        <a:spcAft>
          <a:spcPct val="0"/>
        </a:spcAft>
        <a:defRPr sz="3400">
          <a:solidFill>
            <a:schemeClr val="tx1"/>
          </a:solidFill>
          <a:latin typeface="Arial" charset="0"/>
        </a:defRPr>
      </a:lvl6pPr>
      <a:lvl7pPr marL="914400" algn="r" rtl="0" fontAlgn="base">
        <a:lnSpc>
          <a:spcPct val="90000"/>
        </a:lnSpc>
        <a:spcBef>
          <a:spcPct val="0"/>
        </a:spcBef>
        <a:spcAft>
          <a:spcPct val="0"/>
        </a:spcAft>
        <a:defRPr sz="3400">
          <a:solidFill>
            <a:schemeClr val="tx1"/>
          </a:solidFill>
          <a:latin typeface="Arial" charset="0"/>
        </a:defRPr>
      </a:lvl7pPr>
      <a:lvl8pPr marL="1371600" algn="r" rtl="0" fontAlgn="base">
        <a:lnSpc>
          <a:spcPct val="90000"/>
        </a:lnSpc>
        <a:spcBef>
          <a:spcPct val="0"/>
        </a:spcBef>
        <a:spcAft>
          <a:spcPct val="0"/>
        </a:spcAft>
        <a:defRPr sz="3400">
          <a:solidFill>
            <a:schemeClr val="tx1"/>
          </a:solidFill>
          <a:latin typeface="Arial" charset="0"/>
        </a:defRPr>
      </a:lvl8pPr>
      <a:lvl9pPr marL="1828800" algn="r" rtl="0" fontAlgn="base">
        <a:lnSpc>
          <a:spcPct val="90000"/>
        </a:lnSpc>
        <a:spcBef>
          <a:spcPct val="0"/>
        </a:spcBef>
        <a:spcAft>
          <a:spcPct val="0"/>
        </a:spcAft>
        <a:defRPr sz="3400">
          <a:solidFill>
            <a:schemeClr val="tx1"/>
          </a:solidFill>
          <a:latin typeface="Arial" charset="0"/>
        </a:defRPr>
      </a:lvl9pPr>
    </p:titleStyle>
    <p:bodyStyle>
      <a:lvl1pPr marL="344488" indent="-344488" algn="l" rtl="0" eaLnBrk="0" fontAlgn="base" hangingPunct="0">
        <a:lnSpc>
          <a:spcPct val="120000"/>
        </a:lnSpc>
        <a:spcBef>
          <a:spcPts val="1000"/>
        </a:spcBef>
        <a:spcAft>
          <a:spcPts val="600"/>
        </a:spcAft>
        <a:buClr>
          <a:srgbClr val="8EC0C1"/>
        </a:buClr>
        <a:buSzPct val="90000"/>
        <a:buFont typeface="Wingdings" pitchFamily="2" charset="2"/>
        <a:buChar char="§"/>
        <a:defRPr sz="2000" kern="1200">
          <a:solidFill>
            <a:schemeClr val="tx1"/>
          </a:solidFill>
          <a:latin typeface="+mn-lt"/>
          <a:ea typeface="+mn-ea"/>
          <a:cs typeface="+mn-cs"/>
        </a:defRPr>
      </a:lvl1pPr>
      <a:lvl2pPr marL="795338" indent="-338138" algn="l" rtl="0" eaLnBrk="0" fontAlgn="base" hangingPunct="0">
        <a:lnSpc>
          <a:spcPct val="120000"/>
        </a:lnSpc>
        <a:spcBef>
          <a:spcPts val="500"/>
        </a:spcBef>
        <a:spcAft>
          <a:spcPts val="600"/>
        </a:spcAft>
        <a:buClr>
          <a:srgbClr val="8EC0C1"/>
        </a:buClr>
        <a:buSzPct val="90000"/>
        <a:buFont typeface="Wingdings" pitchFamily="2" charset="2"/>
        <a:buChar char="§"/>
        <a:defRPr kern="1200">
          <a:solidFill>
            <a:schemeClr val="tx1"/>
          </a:solidFill>
          <a:latin typeface="+mn-lt"/>
          <a:ea typeface="+mn-ea"/>
          <a:cs typeface="+mn-cs"/>
        </a:defRPr>
      </a:lvl2pPr>
      <a:lvl3pPr marL="1258888" indent="-344488" algn="l" rtl="0" eaLnBrk="0" fontAlgn="base" hangingPunct="0">
        <a:lnSpc>
          <a:spcPct val="120000"/>
        </a:lnSpc>
        <a:spcBef>
          <a:spcPts val="500"/>
        </a:spcBef>
        <a:spcAft>
          <a:spcPts val="600"/>
        </a:spcAft>
        <a:buClr>
          <a:srgbClr val="8EC0C1"/>
        </a:buClr>
        <a:buSzPct val="90000"/>
        <a:buFont typeface="Wingdings" pitchFamily="2" charset="2"/>
        <a:buChar char="§"/>
        <a:defRPr sz="1600" kern="1200">
          <a:solidFill>
            <a:schemeClr val="tx1"/>
          </a:solidFill>
          <a:latin typeface="+mn-lt"/>
          <a:ea typeface="+mn-ea"/>
          <a:cs typeface="+mn-cs"/>
        </a:defRPr>
      </a:lvl3pPr>
      <a:lvl4pPr marL="1709738" indent="-338138" algn="l" rtl="0" eaLnBrk="0" fontAlgn="base" hangingPunct="0">
        <a:lnSpc>
          <a:spcPct val="120000"/>
        </a:lnSpc>
        <a:spcBef>
          <a:spcPts val="500"/>
        </a:spcBef>
        <a:spcAft>
          <a:spcPts val="600"/>
        </a:spcAft>
        <a:buClr>
          <a:srgbClr val="8EC0C1"/>
        </a:buClr>
        <a:buSzPct val="90000"/>
        <a:buFont typeface="Wingdings" pitchFamily="2" charset="2"/>
        <a:buChar char="§"/>
        <a:defRPr sz="1400" kern="1200">
          <a:solidFill>
            <a:schemeClr val="tx1"/>
          </a:solidFill>
          <a:latin typeface="+mn-lt"/>
          <a:ea typeface="+mn-ea"/>
          <a:cs typeface="+mn-cs"/>
        </a:defRPr>
      </a:lvl4pPr>
      <a:lvl5pPr marL="2173288" indent="-344488" algn="l" rtl="0" eaLnBrk="0" fontAlgn="base" hangingPunct="0">
        <a:lnSpc>
          <a:spcPct val="120000"/>
        </a:lnSpc>
        <a:spcBef>
          <a:spcPts val="500"/>
        </a:spcBef>
        <a:spcAft>
          <a:spcPts val="600"/>
        </a:spcAft>
        <a:buClr>
          <a:srgbClr val="8EC0C1"/>
        </a:buClr>
        <a:buSzPct val="90000"/>
        <a:buFont typeface="Wingdings" pitchFamily="2" charset="2"/>
        <a:buChar char="§"/>
        <a:defRPr sz="1200" kern="1200">
          <a:solidFill>
            <a:schemeClr val="tx1"/>
          </a:solidFill>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2"/>
          <p:cNvSpPr>
            <a:spLocks noGrp="1"/>
          </p:cNvSpPr>
          <p:nvPr>
            <p:ph type="subTitle" idx="4294967295"/>
          </p:nvPr>
        </p:nvSpPr>
        <p:spPr bwMode="auto">
          <a:xfrm>
            <a:off x="304800" y="0"/>
            <a:ext cx="9437688" cy="6477000"/>
          </a:xfrm>
          <a:noFill/>
        </p:spPr>
        <p:txBody>
          <a:bodyPr wrap="square" numCol="1" anchor="t" anchorCtr="0" compatLnSpc="1">
            <a:prstTxWarp prst="textNoShape">
              <a:avLst/>
            </a:prstTxWarp>
          </a:bodyPr>
          <a:lstStyle/>
          <a:p>
            <a:pPr marL="0" indent="0" algn="ctr">
              <a:buFont typeface="Wingdings" pitchFamily="2" charset="2"/>
              <a:buNone/>
            </a:pPr>
            <a:endParaRPr lang="uk-UA" sz="1400" b="1" smtClean="0"/>
          </a:p>
          <a:p>
            <a:pPr marL="0" indent="0" algn="ctr">
              <a:buFont typeface="Wingdings" pitchFamily="2" charset="2"/>
              <a:buNone/>
            </a:pPr>
            <a:r>
              <a:rPr lang="uk-UA" sz="1400" b="1" smtClean="0"/>
              <a:t>МОЗ УКРАЇНИ</a:t>
            </a:r>
            <a:br>
              <a:rPr lang="uk-UA" sz="1400" b="1" smtClean="0"/>
            </a:br>
            <a:r>
              <a:rPr lang="uk-UA" sz="1400" b="1" smtClean="0"/>
              <a:t>ВІННИЦЬКИЙ НАЦІОНАЛЬНИЙ МЕДИЧНИЙ УНІВЕРСИТЕТ </a:t>
            </a:r>
            <a:br>
              <a:rPr lang="uk-UA" sz="1400" b="1" smtClean="0"/>
            </a:br>
            <a:r>
              <a:rPr lang="uk-UA" sz="1400" b="1" smtClean="0"/>
              <a:t>ІМ. М.І. ПИРОГОВА</a:t>
            </a:r>
            <a:br>
              <a:rPr lang="uk-UA" sz="1400" b="1" smtClean="0"/>
            </a:br>
            <a:endParaRPr lang="uk-UA" sz="1400" b="1" smtClean="0"/>
          </a:p>
          <a:p>
            <a:pPr marL="0" indent="0" algn="ctr">
              <a:buFont typeface="Wingdings" pitchFamily="2" charset="2"/>
              <a:buNone/>
            </a:pPr>
            <a:r>
              <a:rPr lang="uk-UA" sz="1400" b="1" smtClean="0"/>
              <a:t>КАФЕДРА ФІЛОСОФІЇ ТА СУСПІЛЬНИХ НАУК</a:t>
            </a:r>
          </a:p>
          <a:p>
            <a:pPr marL="0" indent="0" algn="ctr">
              <a:buFont typeface="Wingdings" pitchFamily="2" charset="2"/>
              <a:buNone/>
            </a:pPr>
            <a:r>
              <a:rPr lang="uk-UA" sz="1400" b="1" smtClean="0"/>
              <a:t>Секція суспільних наук</a:t>
            </a:r>
          </a:p>
          <a:p>
            <a:pPr marL="0" indent="0" algn="ctr">
              <a:buFont typeface="Wingdings" pitchFamily="2" charset="2"/>
              <a:buNone/>
            </a:pPr>
            <a:r>
              <a:rPr lang="uk-UA" sz="1400" b="1" smtClean="0"/>
              <a:t>Вибіркова дисципліна </a:t>
            </a:r>
          </a:p>
          <a:p>
            <a:pPr marL="0" indent="0" algn="ctr">
              <a:buFont typeface="Wingdings" pitchFamily="2" charset="2"/>
              <a:buNone/>
            </a:pPr>
            <a:endParaRPr lang="uk-UA" sz="1400" b="1" smtClean="0"/>
          </a:p>
          <a:p>
            <a:pPr marL="0" indent="0" algn="ctr">
              <a:buFont typeface="Wingdings" pitchFamily="2" charset="2"/>
              <a:buNone/>
            </a:pPr>
            <a:r>
              <a:rPr lang="uk-UA" altLang="ko-KR" sz="5400" b="1" smtClean="0"/>
              <a:t>“</a:t>
            </a:r>
            <a:r>
              <a:rPr lang="uk-UA" sz="5400" b="1" i="1" smtClean="0"/>
              <a:t>ПОЛІТОЛОГІЯ</a:t>
            </a:r>
            <a:r>
              <a:rPr lang="uk-UA" altLang="ko-KR" sz="5400" b="1" smtClean="0"/>
              <a:t>”</a:t>
            </a:r>
          </a:p>
          <a:p>
            <a:pPr marL="0" indent="0" algn="ctr">
              <a:buFont typeface="Wingdings" pitchFamily="2" charset="2"/>
              <a:buNone/>
            </a:pPr>
            <a:endParaRPr lang="uk-UA" altLang="ko-KR" sz="1600" b="1" smtClean="0"/>
          </a:p>
          <a:p>
            <a:pPr marL="0" indent="0" algn="ctr">
              <a:buFont typeface="Wingdings" pitchFamily="2" charset="2"/>
              <a:buNone/>
            </a:pPr>
            <a:endParaRPr lang="ru-RU" sz="1600" smtClean="0"/>
          </a:p>
          <a:p>
            <a:pPr marL="0" indent="0" algn="ctr">
              <a:buFont typeface="Wingdings" pitchFamily="2" charset="2"/>
              <a:buNone/>
            </a:pPr>
            <a:endParaRPr lang="ru-RU" sz="1600" smtClean="0"/>
          </a:p>
        </p:txBody>
      </p:sp>
      <p:pic>
        <p:nvPicPr>
          <p:cNvPr id="9218" name="Picture 2"/>
          <p:cNvPicPr>
            <a:picLocks noChangeAspect="1" noChangeArrowheads="1"/>
          </p:cNvPicPr>
          <p:nvPr/>
        </p:nvPicPr>
        <p:blipFill>
          <a:blip r:embed="rId2"/>
          <a:srcRect/>
          <a:stretch>
            <a:fillRect/>
          </a:stretch>
        </p:blipFill>
        <p:spPr bwMode="auto">
          <a:xfrm>
            <a:off x="9288463" y="1392238"/>
            <a:ext cx="2559050" cy="361791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3"/>
          <p:cNvSpPr>
            <a:spLocks noGrp="1"/>
          </p:cNvSpPr>
          <p:nvPr>
            <p:ph type="title" idx="4294967295"/>
          </p:nvPr>
        </p:nvSpPr>
        <p:spPr>
          <a:xfrm>
            <a:off x="1814513" y="228600"/>
            <a:ext cx="6489700" cy="1077913"/>
          </a:xfrm>
        </p:spPr>
        <p:txBody>
          <a:bodyPr/>
          <a:lstStyle/>
          <a:p>
            <a:pPr algn="ctr"/>
            <a:r>
              <a:rPr lang="uk-UA" sz="3600" b="1" smtClean="0">
                <a:solidFill>
                  <a:schemeClr val="accent2"/>
                </a:solidFill>
              </a:rPr>
              <a:t>АКТУАЛЬНІСТЬ</a:t>
            </a:r>
            <a:r>
              <a:rPr lang="uk-UA" sz="5800" b="1" smtClean="0">
                <a:solidFill>
                  <a:schemeClr val="accent2"/>
                </a:solidFill>
              </a:rPr>
              <a:t/>
            </a:r>
            <a:br>
              <a:rPr lang="uk-UA" sz="5800" b="1" smtClean="0">
                <a:solidFill>
                  <a:schemeClr val="accent2"/>
                </a:solidFill>
              </a:rPr>
            </a:br>
            <a:endParaRPr lang="uk-UA" sz="5800" b="1" smtClean="0">
              <a:solidFill>
                <a:schemeClr val="accent2"/>
              </a:solidFill>
            </a:endParaRPr>
          </a:p>
        </p:txBody>
      </p:sp>
      <p:sp>
        <p:nvSpPr>
          <p:cNvPr id="10242" name="Rectangle 2"/>
          <p:cNvSpPr>
            <a:spLocks noGrp="1"/>
          </p:cNvSpPr>
          <p:nvPr>
            <p:ph type="body" idx="4294967295"/>
          </p:nvPr>
        </p:nvSpPr>
        <p:spPr bwMode="auto">
          <a:xfrm>
            <a:off x="709613" y="1120775"/>
            <a:ext cx="8124825" cy="5632450"/>
          </a:xfrm>
          <a:noFill/>
        </p:spPr>
        <p:txBody>
          <a:bodyPr wrap="square" numCol="1" anchor="t" anchorCtr="0" compatLnSpc="1">
            <a:prstTxWarp prst="textNoShape">
              <a:avLst/>
            </a:prstTxWarp>
          </a:bodyPr>
          <a:lstStyle/>
          <a:p>
            <a:pPr>
              <a:lnSpc>
                <a:spcPct val="100000"/>
              </a:lnSpc>
              <a:buFontTx/>
              <a:buChar char="-"/>
            </a:pPr>
            <a:r>
              <a:rPr lang="uk-UA" sz="1500" smtClean="0"/>
              <a:t>Роль і значення політики особливо зростають у переломні історичні періоди, коли зазнають докорінних перетворень самі основи суспільного життя, ідеали, цінності, світоглядні орієнтації людей. Саме такий період переживає нині українське суспільство. </a:t>
            </a:r>
          </a:p>
          <a:p>
            <a:pPr>
              <a:lnSpc>
                <a:spcPct val="100000"/>
              </a:lnSpc>
              <a:buFontTx/>
              <a:buChar char="-"/>
            </a:pPr>
            <a:r>
              <a:rPr lang="uk-UA" sz="1500" smtClean="0"/>
              <a:t>Оволодівати політичною наукою потрібно для того, щоб не бути пасивним об’єктом політики, а впливати на здійснення влади як у суспільних, так і у власних інтересах. </a:t>
            </a:r>
          </a:p>
          <a:p>
            <a:pPr>
              <a:lnSpc>
                <a:spcPct val="100000"/>
              </a:lnSpc>
              <a:buFontTx/>
              <a:buChar char="-"/>
            </a:pPr>
            <a:r>
              <a:rPr lang="uk-UA" sz="1500" smtClean="0"/>
              <a:t>Необхідність політологічних знань в сучасних умовах актуалізується й тим, що сучасні політичні технології, особливо ті, що пов’язані з проведенням виборчих кампаній і формування іміджу політичних лідерів та реалізуються за допомогою електронних засобів масової інформації, створюють широкі можливості для маніпулювання масовою та індивідуальною політичною свідомістю. Протистояти такому маніпулятивному впливу можна тільки на основі глибоких наукових знань про політику. </a:t>
            </a:r>
          </a:p>
          <a:p>
            <a:pPr>
              <a:lnSpc>
                <a:spcPct val="100000"/>
              </a:lnSpc>
              <a:buFontTx/>
              <a:buChar char="-"/>
            </a:pPr>
            <a:r>
              <a:rPr lang="uk-UA" sz="1500" smtClean="0"/>
              <a:t>Вивчення політології допомагає студентам самовизначитися в особистих світоглядних позиціях та духовних інтересах, сприяє формуванню політичної свідомості та політичної культури. </a:t>
            </a:r>
          </a:p>
          <a:p>
            <a:pPr>
              <a:lnSpc>
                <a:spcPct val="100000"/>
              </a:lnSpc>
              <a:buFontTx/>
              <a:buChar char="-"/>
            </a:pPr>
            <a:r>
              <a:rPr lang="uk-UA" sz="1500" smtClean="0"/>
              <a:t>Головне призначення політології – допомогти студентам – майбутнім працівникам охорони здоров’я, оволодіти систематизованими науковими знаннями, які будуть потрібними для успішного виконання своїх професійних та громадянських обов'язків та складуть основу їхньої демократичної політичної культури.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p:cNvSpPr>
            <a:spLocks noGrp="1"/>
          </p:cNvSpPr>
          <p:nvPr>
            <p:ph type="body" idx="4294967295"/>
          </p:nvPr>
        </p:nvSpPr>
        <p:spPr bwMode="auto">
          <a:xfrm>
            <a:off x="1131888" y="430213"/>
            <a:ext cx="7702550" cy="1676400"/>
          </a:xfrm>
          <a:noFill/>
        </p:spPr>
        <p:txBody>
          <a:bodyPr wrap="square" numCol="1" anchor="t" anchorCtr="0" compatLnSpc="1">
            <a:prstTxWarp prst="textNoShape">
              <a:avLst/>
            </a:prstTxWarp>
          </a:bodyPr>
          <a:lstStyle/>
          <a:p>
            <a:pPr>
              <a:lnSpc>
                <a:spcPct val="110000"/>
              </a:lnSpc>
              <a:buFont typeface="Wingdings" pitchFamily="2" charset="2"/>
              <a:buNone/>
            </a:pPr>
            <a:r>
              <a:rPr lang="uk-UA" sz="2800" b="1" smtClean="0">
                <a:solidFill>
                  <a:schemeClr val="accent2"/>
                </a:solidFill>
              </a:rPr>
              <a:t>Мета:</a:t>
            </a:r>
            <a:r>
              <a:rPr lang="uk-UA" b="1" smtClean="0"/>
              <a:t> </a:t>
            </a:r>
            <a:r>
              <a:rPr lang="uk-UA" smtClean="0"/>
              <a:t>засвоєння студентами теоретичних основ політичної науки, формування цілісного уявлення про політичний процес розвитку суспільства, формування політичної свідомості майбутніх фахівців.</a:t>
            </a:r>
          </a:p>
          <a:p>
            <a:pPr>
              <a:lnSpc>
                <a:spcPct val="110000"/>
              </a:lnSpc>
              <a:buFont typeface="Wingdings" pitchFamily="2" charset="2"/>
              <a:buNone/>
            </a:pPr>
            <a:endParaRPr lang="ru-RU" smtClean="0"/>
          </a:p>
        </p:txBody>
      </p:sp>
      <p:sp>
        <p:nvSpPr>
          <p:cNvPr id="11266" name="Rectangle 3"/>
          <p:cNvSpPr>
            <a:spLocks noChangeArrowheads="1"/>
          </p:cNvSpPr>
          <p:nvPr/>
        </p:nvSpPr>
        <p:spPr bwMode="auto">
          <a:xfrm>
            <a:off x="1195388" y="2406650"/>
            <a:ext cx="7707312" cy="3567113"/>
          </a:xfrm>
          <a:prstGeom prst="rect">
            <a:avLst/>
          </a:prstGeom>
          <a:noFill/>
          <a:ln w="9525">
            <a:noFill/>
            <a:miter lim="800000"/>
            <a:headEnd/>
            <a:tailEnd/>
          </a:ln>
        </p:spPr>
        <p:txBody>
          <a:bodyPr>
            <a:spAutoFit/>
          </a:bodyPr>
          <a:lstStyle/>
          <a:p>
            <a:r>
              <a:rPr lang="uk-UA" sz="2800" b="1">
                <a:solidFill>
                  <a:schemeClr val="accent2"/>
                </a:solidFill>
              </a:rPr>
              <a:t>Основними завданнями дисципліни</a:t>
            </a:r>
            <a:r>
              <a:rPr lang="uk-UA" sz="2800">
                <a:solidFill>
                  <a:schemeClr val="accent2"/>
                </a:solidFill>
              </a:rPr>
              <a:t> є:</a:t>
            </a:r>
            <a:r>
              <a:rPr lang="uk-UA" sz="2800"/>
              <a:t> </a:t>
            </a:r>
          </a:p>
          <a:p>
            <a:endParaRPr lang="uk-UA" sz="2000"/>
          </a:p>
          <a:p>
            <a:r>
              <a:rPr lang="uk-UA" sz="2000"/>
              <a:t>засвоєння студентами теоретичних засад політичної науки; </a:t>
            </a:r>
          </a:p>
          <a:p>
            <a:r>
              <a:rPr lang="uk-UA" sz="2000"/>
              <a:t>формування  у  майбутніх  фахівців цілісного світогляду, розвинутої громадянської політичної культури, </a:t>
            </a:r>
          </a:p>
          <a:p>
            <a:r>
              <a:rPr lang="uk-UA" sz="2000"/>
              <a:t>активної політичної позиції, </a:t>
            </a:r>
          </a:p>
          <a:p>
            <a:r>
              <a:rPr lang="uk-UA" sz="2000"/>
              <a:t>уміння об’єктивно та критично оцінювати життєво </a:t>
            </a:r>
          </a:p>
          <a:p>
            <a:r>
              <a:rPr lang="uk-UA" sz="2000"/>
              <a:t>важливу соціальну інформацію, </a:t>
            </a:r>
          </a:p>
          <a:p>
            <a:r>
              <a:rPr lang="uk-UA" sz="2000"/>
              <a:t>орієнтуватися у складному розмаїтті сучасних загальноцивілізаційних  і  національних політичних процесів, </a:t>
            </a:r>
          </a:p>
          <a:p>
            <a:r>
              <a:rPr lang="uk-UA" sz="2000"/>
              <a:t>застосовувати отримані знання на практиці.</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p:cNvSpPr>
            <a:spLocks noGrp="1"/>
          </p:cNvSpPr>
          <p:nvPr>
            <p:ph type="body" idx="4294967295"/>
          </p:nvPr>
        </p:nvSpPr>
        <p:spPr bwMode="auto">
          <a:xfrm>
            <a:off x="525463" y="354013"/>
            <a:ext cx="8326437" cy="5821362"/>
          </a:xfrm>
          <a:noFill/>
        </p:spPr>
        <p:txBody>
          <a:bodyPr wrap="square" numCol="1" anchor="t" anchorCtr="0" compatLnSpc="1">
            <a:prstTxWarp prst="textNoShape">
              <a:avLst/>
            </a:prstTxWarp>
          </a:bodyPr>
          <a:lstStyle/>
          <a:p>
            <a:pPr algn="ctr">
              <a:buFont typeface="Wingdings" pitchFamily="2" charset="2"/>
              <a:buNone/>
            </a:pPr>
            <a:r>
              <a:rPr lang="uk-UA" sz="3200" b="1" i="1" smtClean="0">
                <a:solidFill>
                  <a:schemeClr val="accent2"/>
                </a:solidFill>
              </a:rPr>
              <a:t>ОРІЄНТОВНА ТЕМАТИКА КУРСУ</a:t>
            </a:r>
            <a:endParaRPr lang="uk-UA" altLang="ja-JP" sz="3200" b="1" smtClean="0">
              <a:solidFill>
                <a:schemeClr val="accent2"/>
              </a:solidFill>
            </a:endParaRPr>
          </a:p>
          <a:p>
            <a:pPr>
              <a:buFont typeface="Wingdings" pitchFamily="2" charset="2"/>
              <a:buNone/>
            </a:pPr>
            <a:endParaRPr lang="ru-RU" sz="1000" smtClean="0"/>
          </a:p>
        </p:txBody>
      </p:sp>
      <p:sp>
        <p:nvSpPr>
          <p:cNvPr id="12290" name="Rectangle 3"/>
          <p:cNvSpPr>
            <a:spLocks noChangeArrowheads="1"/>
          </p:cNvSpPr>
          <p:nvPr/>
        </p:nvSpPr>
        <p:spPr bwMode="auto">
          <a:xfrm>
            <a:off x="669925" y="1144588"/>
            <a:ext cx="8288338" cy="5068887"/>
          </a:xfrm>
          <a:prstGeom prst="rect">
            <a:avLst/>
          </a:prstGeom>
          <a:noFill/>
          <a:ln w="9525">
            <a:noFill/>
            <a:miter lim="800000"/>
            <a:headEnd/>
            <a:tailEnd/>
          </a:ln>
        </p:spPr>
        <p:txBody>
          <a:bodyPr anchor="ctr">
            <a:spAutoFit/>
          </a:bodyPr>
          <a:lstStyle/>
          <a:p>
            <a:pPr>
              <a:lnSpc>
                <a:spcPct val="220000"/>
              </a:lnSpc>
            </a:pPr>
            <a:r>
              <a:rPr lang="uk-UA"/>
              <a:t>1.  </a:t>
            </a:r>
            <a:r>
              <a:rPr lang="uk-UA" sz="1600"/>
              <a:t>Політологія  як система знань про політику. Сутність та функції політики.</a:t>
            </a:r>
          </a:p>
          <a:p>
            <a:pPr>
              <a:lnSpc>
                <a:spcPct val="220000"/>
              </a:lnSpc>
            </a:pPr>
            <a:r>
              <a:rPr lang="uk-UA" sz="1600"/>
              <a:t>2.  Основні етапи розвитку політичної думки. Сучасні ідейно-політичні течії. </a:t>
            </a:r>
          </a:p>
          <a:p>
            <a:pPr>
              <a:lnSpc>
                <a:spcPct val="220000"/>
              </a:lnSpc>
            </a:pPr>
            <a:r>
              <a:rPr lang="uk-UA" sz="1600"/>
              <a:t>3.  Політична влада. Політичні режими</a:t>
            </a:r>
          </a:p>
          <a:p>
            <a:pPr>
              <a:lnSpc>
                <a:spcPct val="220000"/>
              </a:lnSpc>
            </a:pPr>
            <a:r>
              <a:rPr lang="uk-UA" sz="1600"/>
              <a:t>4.  Демократія і громадянське суспільство</a:t>
            </a:r>
          </a:p>
          <a:p>
            <a:pPr>
              <a:lnSpc>
                <a:spcPct val="220000"/>
              </a:lnSpc>
            </a:pPr>
            <a:r>
              <a:rPr lang="uk-UA" sz="1600"/>
              <a:t>5.  Політична система суспільства. Держава як головний інститут політичної системи</a:t>
            </a:r>
          </a:p>
          <a:p>
            <a:pPr>
              <a:lnSpc>
                <a:spcPct val="220000"/>
              </a:lnSpc>
            </a:pPr>
            <a:r>
              <a:rPr lang="uk-UA" sz="1600"/>
              <a:t>6.  Політичні партії та громадські об’єднання.</a:t>
            </a:r>
          </a:p>
          <a:p>
            <a:pPr>
              <a:lnSpc>
                <a:spcPct val="220000"/>
              </a:lnSpc>
            </a:pPr>
            <a:r>
              <a:rPr lang="uk-UA" sz="1600"/>
              <a:t>7.  Вибори і виборчі системи</a:t>
            </a:r>
          </a:p>
          <a:p>
            <a:pPr>
              <a:lnSpc>
                <a:spcPct val="220000"/>
              </a:lnSpc>
            </a:pPr>
            <a:r>
              <a:rPr lang="uk-UA" sz="1600"/>
              <a:t>8.  Політична свідомість і політична культура. Політичні еліти і політичне лідерство</a:t>
            </a:r>
          </a:p>
          <a:p>
            <a:pPr>
              <a:lnSpc>
                <a:spcPct val="220000"/>
              </a:lnSpc>
            </a:pPr>
            <a:r>
              <a:rPr lang="uk-UA" sz="1600"/>
              <a:t>9.  Світовий політичний процес і сучасні міжнародні відносини</a:t>
            </a:r>
            <a:r>
              <a:rPr lang="uk-UA"/>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p:cNvSpPr>
          <p:nvPr>
            <p:ph type="title" idx="4294967295"/>
          </p:nvPr>
        </p:nvSpPr>
        <p:spPr>
          <a:xfrm>
            <a:off x="609600" y="180975"/>
            <a:ext cx="8278813" cy="698500"/>
          </a:xfrm>
        </p:spPr>
        <p:txBody>
          <a:bodyPr/>
          <a:lstStyle/>
          <a:p>
            <a:pPr algn="ctr"/>
            <a:r>
              <a:rPr lang="uk-UA" sz="3200" b="1" smtClean="0">
                <a:solidFill>
                  <a:schemeClr val="accent2"/>
                </a:solidFill>
              </a:rPr>
              <a:t>Також будуть розглянуті такі теми:</a:t>
            </a:r>
          </a:p>
        </p:txBody>
      </p:sp>
      <p:sp>
        <p:nvSpPr>
          <p:cNvPr id="13314" name="Rectangle 3"/>
          <p:cNvSpPr>
            <a:spLocks noGrp="1"/>
          </p:cNvSpPr>
          <p:nvPr>
            <p:ph type="body" idx="4294967295"/>
          </p:nvPr>
        </p:nvSpPr>
        <p:spPr bwMode="auto">
          <a:xfrm>
            <a:off x="561975" y="950913"/>
            <a:ext cx="8401050" cy="5410200"/>
          </a:xfrm>
          <a:noFill/>
        </p:spPr>
        <p:txBody>
          <a:bodyPr wrap="square" numCol="1" anchor="t" anchorCtr="0" compatLnSpc="1">
            <a:prstTxWarp prst="textNoShape">
              <a:avLst/>
            </a:prstTxWarp>
          </a:bodyPr>
          <a:lstStyle/>
          <a:p>
            <a:pPr marL="533400" indent="-533400">
              <a:lnSpc>
                <a:spcPct val="80000"/>
              </a:lnSpc>
            </a:pPr>
            <a:r>
              <a:rPr lang="uk-UA" sz="1800" smtClean="0"/>
              <a:t>Інформаційні технології у виборчій боротьбі. </a:t>
            </a:r>
          </a:p>
          <a:p>
            <a:pPr marL="533400" indent="-533400">
              <a:lnSpc>
                <a:spcPct val="80000"/>
              </a:lnSpc>
            </a:pPr>
            <a:r>
              <a:rPr lang="uk-UA" sz="1800" smtClean="0"/>
              <a:t>Виборча система України: пошук оптимальної моделі. </a:t>
            </a:r>
          </a:p>
          <a:p>
            <a:pPr marL="533400" indent="-533400">
              <a:lnSpc>
                <a:spcPct val="80000"/>
              </a:lnSpc>
            </a:pPr>
            <a:r>
              <a:rPr lang="uk-UA" sz="1800" smtClean="0"/>
              <a:t>Основні способи формування політичного іміджу кандидата в депутати. </a:t>
            </a:r>
          </a:p>
          <a:p>
            <a:pPr marL="533400" indent="-533400">
              <a:lnSpc>
                <a:spcPct val="80000"/>
              </a:lnSpc>
            </a:pPr>
            <a:r>
              <a:rPr lang="uk-UA" sz="1800" smtClean="0"/>
              <a:t>Політичні технології, політичний маркетинг, політичний менеджмент. </a:t>
            </a:r>
          </a:p>
          <a:p>
            <a:pPr marL="533400" indent="-533400">
              <a:lnSpc>
                <a:spcPct val="80000"/>
              </a:lnSpc>
            </a:pPr>
            <a:r>
              <a:rPr lang="uk-UA" sz="1800" smtClean="0"/>
              <a:t>Нетрадиційні форми політичної активності в сучасному світі. </a:t>
            </a:r>
          </a:p>
          <a:p>
            <a:pPr marL="533400" indent="-533400">
              <a:lnSpc>
                <a:spcPct val="80000"/>
              </a:lnSpc>
            </a:pPr>
            <a:r>
              <a:rPr lang="uk-UA" sz="1800" smtClean="0"/>
              <a:t>Феномен натовпу. </a:t>
            </a:r>
          </a:p>
          <a:p>
            <a:pPr marL="533400" indent="-533400">
              <a:lnSpc>
                <a:spcPct val="80000"/>
              </a:lnSpc>
            </a:pPr>
            <a:r>
              <a:rPr lang="uk-UA" sz="1800" smtClean="0"/>
              <a:t>Опозиція та її роль у політичному житті.</a:t>
            </a:r>
          </a:p>
          <a:p>
            <a:pPr marL="533400" indent="-533400">
              <a:lnSpc>
                <a:spcPct val="80000"/>
              </a:lnSpc>
            </a:pPr>
            <a:r>
              <a:rPr lang="uk-UA" sz="1800" smtClean="0"/>
              <a:t>Переваги та недоліки демократії. </a:t>
            </a:r>
          </a:p>
          <a:p>
            <a:pPr marL="533400" indent="-533400">
              <a:lnSpc>
                <a:spcPct val="80000"/>
              </a:lnSpc>
            </a:pPr>
            <a:r>
              <a:rPr lang="uk-UA" sz="1800" smtClean="0"/>
              <a:t>Елітизм і демократія: проблеми поєднання. </a:t>
            </a:r>
          </a:p>
          <a:p>
            <a:pPr marL="533400" indent="-533400">
              <a:lnSpc>
                <a:spcPct val="80000"/>
              </a:lnSpc>
            </a:pPr>
            <a:r>
              <a:rPr lang="uk-UA" sz="1800" smtClean="0"/>
              <a:t>Політична символіка.</a:t>
            </a:r>
          </a:p>
          <a:p>
            <a:pPr marL="533400" indent="-533400">
              <a:lnSpc>
                <a:spcPct val="80000"/>
              </a:lnSpc>
            </a:pPr>
            <a:r>
              <a:rPr lang="uk-UA" sz="1800" smtClean="0"/>
              <a:t>Національна самосвідомість українців: сутність, основні рівні і фактори зростання. </a:t>
            </a:r>
          </a:p>
          <a:p>
            <a:pPr marL="533400" indent="-533400">
              <a:lnSpc>
                <a:spcPct val="80000"/>
              </a:lnSpc>
            </a:pPr>
            <a:r>
              <a:rPr lang="uk-UA" sz="1800" smtClean="0"/>
              <a:t>Основні концепції геополітики. </a:t>
            </a:r>
          </a:p>
          <a:p>
            <a:pPr marL="533400" indent="-533400">
              <a:lnSpc>
                <a:spcPct val="80000"/>
              </a:lnSpc>
            </a:pPr>
            <a:r>
              <a:rPr lang="uk-UA" sz="1800" smtClean="0"/>
              <a:t>Прогнозування розвитку України в майбутньому</a:t>
            </a:r>
            <a:r>
              <a:rPr lang="uk-UA" sz="1600" smtClean="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title" idx="4294967295"/>
          </p:nvPr>
        </p:nvSpPr>
        <p:spPr>
          <a:xfrm>
            <a:off x="406400" y="152400"/>
            <a:ext cx="8478838" cy="1143000"/>
          </a:xfrm>
        </p:spPr>
        <p:txBody>
          <a:bodyPr/>
          <a:lstStyle/>
          <a:p>
            <a:r>
              <a:rPr lang="uk-UA" sz="3200" b="1" smtClean="0">
                <a:solidFill>
                  <a:schemeClr val="accent2"/>
                </a:solidFill>
              </a:rPr>
              <a:t>Ми спробуємо відповісти на питання:</a:t>
            </a:r>
          </a:p>
        </p:txBody>
      </p:sp>
      <p:sp>
        <p:nvSpPr>
          <p:cNvPr id="14338" name="Rectangle 3"/>
          <p:cNvSpPr>
            <a:spLocks noGrp="1"/>
          </p:cNvSpPr>
          <p:nvPr>
            <p:ph type="body" idx="4294967295"/>
          </p:nvPr>
        </p:nvSpPr>
        <p:spPr bwMode="auto">
          <a:xfrm>
            <a:off x="493713" y="912813"/>
            <a:ext cx="8493125" cy="5780087"/>
          </a:xfrm>
          <a:noFill/>
        </p:spPr>
        <p:txBody>
          <a:bodyPr wrap="square" numCol="1" anchor="t" anchorCtr="0" compatLnSpc="1">
            <a:prstTxWarp prst="textNoShape">
              <a:avLst/>
            </a:prstTxWarp>
          </a:bodyPr>
          <a:lstStyle/>
          <a:p>
            <a:pPr marL="609600" indent="-609600">
              <a:lnSpc>
                <a:spcPct val="100000"/>
              </a:lnSpc>
            </a:pPr>
            <a:r>
              <a:rPr lang="uk-UA" sz="1400" smtClean="0"/>
              <a:t>Чи може громадянин жити і працювати, залишаючись поза політикою? </a:t>
            </a:r>
          </a:p>
          <a:p>
            <a:pPr marL="609600" indent="-609600">
              <a:lnSpc>
                <a:spcPct val="100000"/>
              </a:lnSpc>
            </a:pPr>
            <a:r>
              <a:rPr lang="uk-UA" sz="1400" smtClean="0"/>
              <a:t>Чи може індивід впливати на державу? Які режими найбільш сприятливі для такого впливу? </a:t>
            </a:r>
          </a:p>
          <a:p>
            <a:pPr marL="609600" indent="-609600">
              <a:lnSpc>
                <a:spcPct val="100000"/>
              </a:lnSpc>
            </a:pPr>
            <a:r>
              <a:rPr lang="uk-UA" sz="1400" smtClean="0"/>
              <a:t>Чи можливе існування людського суспільства без держави в майбутньому? </a:t>
            </a:r>
          </a:p>
          <a:p>
            <a:pPr marL="609600" indent="-609600">
              <a:lnSpc>
                <a:spcPct val="100000"/>
              </a:lnSpc>
            </a:pPr>
            <a:r>
              <a:rPr lang="uk-UA" sz="1400" smtClean="0"/>
              <a:t>Яка форма правління найбільш прийнятна для України? </a:t>
            </a:r>
          </a:p>
          <a:p>
            <a:pPr marL="609600" indent="-609600">
              <a:lnSpc>
                <a:spcPct val="100000"/>
              </a:lnSpc>
            </a:pPr>
            <a:r>
              <a:rPr lang="uk-UA" sz="1400" smtClean="0"/>
              <a:t>У чому полягає відмінність між поняттями „український народ”, „українська нація”, „народ України”, „населення України”? </a:t>
            </a:r>
          </a:p>
          <a:p>
            <a:pPr marL="609600" indent="-609600">
              <a:lnSpc>
                <a:spcPct val="100000"/>
              </a:lnSpc>
            </a:pPr>
            <a:r>
              <a:rPr lang="uk-UA" sz="1400" smtClean="0"/>
              <a:t>Яка різниця між поняттями „патріотизм” і „націоналізм”? </a:t>
            </a:r>
          </a:p>
          <a:p>
            <a:pPr marL="609600" indent="-609600">
              <a:lnSpc>
                <a:spcPct val="100000"/>
              </a:lnSpc>
            </a:pPr>
            <a:r>
              <a:rPr lang="uk-UA" sz="1400" smtClean="0"/>
              <a:t>Яка різниця між поняттями "авторитаризм" та "тоталітаризм“? </a:t>
            </a:r>
          </a:p>
          <a:p>
            <a:pPr marL="609600" indent="-609600">
              <a:lnSpc>
                <a:spcPct val="100000"/>
              </a:lnSpc>
            </a:pPr>
            <a:r>
              <a:rPr lang="uk-UA" sz="1400" smtClean="0"/>
              <a:t>Чи є закономірним явищем виникнення партій у суспільстві? </a:t>
            </a:r>
          </a:p>
          <a:p>
            <a:pPr marL="609600" indent="-609600">
              <a:lnSpc>
                <a:spcPct val="100000"/>
              </a:lnSpc>
            </a:pPr>
            <a:r>
              <a:rPr lang="uk-UA" sz="1400" smtClean="0"/>
              <a:t>Скільки партій потрібно в Україні на сучасному етапі і в подальшому?</a:t>
            </a:r>
          </a:p>
          <a:p>
            <a:pPr marL="609600" indent="-609600">
              <a:lnSpc>
                <a:spcPct val="100000"/>
              </a:lnSpc>
            </a:pPr>
            <a:r>
              <a:rPr lang="uk-UA" sz="1400" smtClean="0"/>
              <a:t>Які функції політичної системи України є найнерозвинутішими і що зумовлює політичну і соціальну напруженість у суспільстві? </a:t>
            </a:r>
          </a:p>
          <a:p>
            <a:pPr marL="609600" indent="-609600">
              <a:lnSpc>
                <a:spcPct val="100000"/>
              </a:lnSpc>
            </a:pPr>
            <a:r>
              <a:rPr lang="uk-UA" sz="1400" smtClean="0"/>
              <a:t>Якою є національна ідея для України на сучасному етапі? </a:t>
            </a:r>
          </a:p>
          <a:p>
            <a:pPr marL="609600" indent="-609600">
              <a:lnSpc>
                <a:spcPct val="100000"/>
              </a:lnSpc>
            </a:pPr>
            <a:r>
              <a:rPr lang="uk-UA" sz="1400" smtClean="0"/>
              <a:t>Незалежність ЗМІ — міф чи реальність? </a:t>
            </a:r>
          </a:p>
          <a:p>
            <a:pPr marL="609600" indent="-609600">
              <a:lnSpc>
                <a:spcPct val="100000"/>
              </a:lnSpc>
            </a:pPr>
            <a:r>
              <a:rPr lang="uk-UA" sz="1400" smtClean="0"/>
              <a:t>Що означає вислів: "Політика —</a:t>
            </a:r>
            <a:r>
              <a:rPr lang="ru-RU" sz="1400" smtClean="0"/>
              <a:t> </a:t>
            </a:r>
            <a:r>
              <a:rPr lang="uk-UA" sz="1400" smtClean="0"/>
              <a:t>це мистецтво можливого"?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p:cNvSpPr>
          <p:nvPr>
            <p:ph type="title" idx="4294967295"/>
          </p:nvPr>
        </p:nvSpPr>
        <p:spPr>
          <a:xfrm>
            <a:off x="584200" y="180975"/>
            <a:ext cx="7959725" cy="1077913"/>
          </a:xfrm>
        </p:spPr>
        <p:txBody>
          <a:bodyPr/>
          <a:lstStyle/>
          <a:p>
            <a:pPr algn="ctr"/>
            <a:r>
              <a:rPr lang="uk-UA" sz="3000" b="1" smtClean="0">
                <a:solidFill>
                  <a:schemeClr val="accent2"/>
                </a:solidFill>
              </a:rPr>
              <a:t>Будемо розглядати зв</a:t>
            </a:r>
            <a:r>
              <a:rPr lang="uk-UA" sz="2100" b="1" i="1" smtClean="0">
                <a:solidFill>
                  <a:schemeClr val="accent2"/>
                </a:solidFill>
              </a:rPr>
              <a:t>’</a:t>
            </a:r>
            <a:r>
              <a:rPr lang="uk-UA" sz="3000" b="1" smtClean="0">
                <a:solidFill>
                  <a:schemeClr val="accent2"/>
                </a:solidFill>
              </a:rPr>
              <a:t>язок </a:t>
            </a:r>
            <a:br>
              <a:rPr lang="uk-UA" sz="3000" b="1" smtClean="0">
                <a:solidFill>
                  <a:schemeClr val="accent2"/>
                </a:solidFill>
              </a:rPr>
            </a:br>
            <a:r>
              <a:rPr lang="uk-UA" sz="3000" b="1" smtClean="0">
                <a:solidFill>
                  <a:schemeClr val="accent2"/>
                </a:solidFill>
              </a:rPr>
              <a:t>політики і медицини:</a:t>
            </a:r>
          </a:p>
        </p:txBody>
      </p:sp>
      <p:sp>
        <p:nvSpPr>
          <p:cNvPr id="15362" name="Rectangle 3"/>
          <p:cNvSpPr>
            <a:spLocks noGrp="1"/>
          </p:cNvSpPr>
          <p:nvPr>
            <p:ph type="body" idx="4294967295"/>
          </p:nvPr>
        </p:nvSpPr>
        <p:spPr bwMode="auto">
          <a:xfrm>
            <a:off x="681038" y="1382713"/>
            <a:ext cx="8207375" cy="5346700"/>
          </a:xfrm>
          <a:noFill/>
        </p:spPr>
        <p:txBody>
          <a:bodyPr wrap="square" numCol="1" anchor="t" anchorCtr="0" compatLnSpc="1">
            <a:prstTxWarp prst="textNoShape">
              <a:avLst/>
            </a:prstTxWarp>
          </a:bodyPr>
          <a:lstStyle/>
          <a:p>
            <a:pPr>
              <a:lnSpc>
                <a:spcPct val="130000"/>
              </a:lnSpc>
            </a:pPr>
            <a:r>
              <a:rPr lang="uk-UA" sz="1600" smtClean="0"/>
              <a:t>Політичні відносини у суспільстві і проблеми охорони здоров'я. </a:t>
            </a:r>
          </a:p>
          <a:p>
            <a:pPr>
              <a:lnSpc>
                <a:spcPct val="130000"/>
              </a:lnSpc>
            </a:pPr>
            <a:r>
              <a:rPr lang="uk-UA" sz="1600" smtClean="0"/>
              <a:t>Медицина як явище політичного життя та політичних відносин. </a:t>
            </a:r>
          </a:p>
          <a:p>
            <a:pPr>
              <a:lnSpc>
                <a:spcPct val="130000"/>
              </a:lnSpc>
            </a:pPr>
            <a:r>
              <a:rPr lang="uk-UA" sz="1600" smtClean="0"/>
              <a:t>Вплив політичної системи на стан медичного обслуговування.</a:t>
            </a:r>
          </a:p>
          <a:p>
            <a:pPr>
              <a:lnSpc>
                <a:spcPct val="130000"/>
              </a:lnSpc>
            </a:pPr>
            <a:r>
              <a:rPr lang="uk-UA" sz="1600" smtClean="0"/>
              <a:t>Політичні погляди лікарської громадськості. </a:t>
            </a:r>
          </a:p>
          <a:p>
            <a:pPr>
              <a:lnSpc>
                <a:spcPct val="130000"/>
              </a:lnSpc>
            </a:pPr>
            <a:r>
              <a:rPr lang="uk-UA" sz="1600" smtClean="0"/>
              <a:t>Політична культура лікаря. </a:t>
            </a:r>
          </a:p>
          <a:p>
            <a:pPr>
              <a:lnSpc>
                <a:spcPct val="130000"/>
              </a:lnSpc>
            </a:pPr>
            <a:r>
              <a:rPr lang="uk-UA" sz="1600" smtClean="0"/>
              <a:t>Політичні знання лікаря як фактор вільного та свідомого вибору позиції у житті. </a:t>
            </a:r>
          </a:p>
          <a:p>
            <a:pPr>
              <a:lnSpc>
                <a:spcPct val="130000"/>
              </a:lnSpc>
            </a:pPr>
            <a:r>
              <a:rPr lang="uk-UA" sz="1600" smtClean="0"/>
              <a:t>Шляхи удосконалення політичної компетенції медичного працівника. </a:t>
            </a:r>
          </a:p>
          <a:p>
            <a:pPr>
              <a:lnSpc>
                <a:spcPct val="130000"/>
              </a:lnSpc>
            </a:pPr>
            <a:r>
              <a:rPr lang="uk-UA" sz="1600" smtClean="0"/>
              <a:t>Політологічний вимір медичної етики.</a:t>
            </a:r>
          </a:p>
          <a:p>
            <a:pPr>
              <a:lnSpc>
                <a:spcPct val="130000"/>
              </a:lnSpc>
            </a:pPr>
            <a:r>
              <a:rPr lang="uk-UA" sz="1600" smtClean="0"/>
              <a:t>Медичні працівники —</a:t>
            </a:r>
            <a:r>
              <a:rPr lang="ru-RU" sz="1600" smtClean="0"/>
              <a:t> </a:t>
            </a:r>
            <a:r>
              <a:rPr lang="uk-UA" sz="1600" smtClean="0"/>
              <a:t>політичні діячі.</a:t>
            </a:r>
          </a:p>
          <a:p>
            <a:pPr>
              <a:lnSpc>
                <a:spcPct val="130000"/>
              </a:lnSpc>
            </a:pPr>
            <a:r>
              <a:rPr lang="uk-UA" sz="1600" smtClean="0"/>
              <a:t>Медичні громадські організації</a:t>
            </a:r>
            <a:r>
              <a:rPr lang="uk-UA" sz="1400" smtClean="0"/>
              <a:t> і товариства.</a:t>
            </a:r>
          </a:p>
          <a:p>
            <a:pPr>
              <a:lnSpc>
                <a:spcPct val="80000"/>
              </a:lnSpc>
            </a:pPr>
            <a:endParaRPr lang="uk-UA" sz="14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body" idx="4294967295"/>
          </p:nvPr>
        </p:nvSpPr>
        <p:spPr bwMode="auto">
          <a:xfrm>
            <a:off x="588963" y="304800"/>
            <a:ext cx="8229600" cy="6423025"/>
          </a:xfrm>
          <a:noFill/>
        </p:spPr>
        <p:txBody>
          <a:bodyPr wrap="square" numCol="1" anchor="t" anchorCtr="0" compatLnSpc="1">
            <a:prstTxWarp prst="textNoShape">
              <a:avLst/>
            </a:prstTxWarp>
          </a:bodyPr>
          <a:lstStyle/>
          <a:p>
            <a:pPr marL="609600" indent="-609600" algn="ctr">
              <a:lnSpc>
                <a:spcPct val="110000"/>
              </a:lnSpc>
              <a:buFont typeface="Wingdings" pitchFamily="2" charset="2"/>
              <a:buNone/>
            </a:pPr>
            <a:r>
              <a:rPr lang="uk-UA" sz="3200" b="1" smtClean="0">
                <a:solidFill>
                  <a:schemeClr val="accent2"/>
                </a:solidFill>
              </a:rPr>
              <a:t>Очікувані результати навчання:</a:t>
            </a:r>
          </a:p>
          <a:p>
            <a:pPr marL="609600" indent="-609600">
              <a:lnSpc>
                <a:spcPct val="110000"/>
              </a:lnSpc>
              <a:buFont typeface="Wingdings" pitchFamily="2" charset="2"/>
              <a:buNone/>
            </a:pPr>
            <a:r>
              <a:rPr lang="uk-UA" sz="1000" b="1" smtClean="0"/>
              <a:t>	</a:t>
            </a:r>
            <a:r>
              <a:rPr lang="uk-UA" sz="1600" b="1" smtClean="0"/>
              <a:t>Перелік практичних навичок</a:t>
            </a:r>
            <a:endParaRPr lang="uk-UA" sz="1600" smtClean="0"/>
          </a:p>
          <a:p>
            <a:pPr marL="609600" indent="-609600">
              <a:lnSpc>
                <a:spcPct val="110000"/>
              </a:lnSpc>
              <a:spcBef>
                <a:spcPts val="400"/>
              </a:spcBef>
              <a:spcAft>
                <a:spcPts val="400"/>
              </a:spcAft>
            </a:pPr>
            <a:r>
              <a:rPr lang="uk-UA" sz="1600" smtClean="0"/>
              <a:t>Вміти добирати і аналізувати літературу з політології та поточні політичні інформаційні матеріали.</a:t>
            </a:r>
          </a:p>
          <a:p>
            <a:pPr marL="609600" indent="-609600">
              <a:lnSpc>
                <a:spcPct val="110000"/>
              </a:lnSpc>
              <a:spcBef>
                <a:spcPts val="400"/>
              </a:spcBef>
              <a:spcAft>
                <a:spcPts val="400"/>
              </a:spcAft>
            </a:pPr>
            <a:r>
              <a:rPr lang="uk-UA" sz="1600" smtClean="0"/>
              <a:t>Вміти долучати інформаційні матеріали до контексту програмного матеріалу.</a:t>
            </a:r>
          </a:p>
          <a:p>
            <a:pPr marL="609600" indent="-609600">
              <a:lnSpc>
                <a:spcPct val="110000"/>
              </a:lnSpc>
              <a:spcBef>
                <a:spcPts val="400"/>
              </a:spcBef>
              <a:spcAft>
                <a:spcPts val="400"/>
              </a:spcAft>
            </a:pPr>
            <a:r>
              <a:rPr lang="uk-UA" sz="1600" smtClean="0"/>
              <a:t>Навчитись формулювати теоретичні та політичні запитання своєму опоненту.</a:t>
            </a:r>
          </a:p>
          <a:p>
            <a:pPr marL="609600" indent="-609600">
              <a:lnSpc>
                <a:spcPct val="110000"/>
              </a:lnSpc>
              <a:spcBef>
                <a:spcPts val="400"/>
              </a:spcBef>
              <a:spcAft>
                <a:spcPts val="400"/>
              </a:spcAft>
            </a:pPr>
            <a:r>
              <a:rPr lang="uk-UA" sz="1600" smtClean="0"/>
              <a:t>Навчитись аргументовано відстоювати свої погляди та позиції. Вибирати з суми фактів найдоцільніші для доведення своєї думки і позиції.</a:t>
            </a:r>
          </a:p>
          <a:p>
            <a:pPr marL="609600" indent="-609600">
              <a:lnSpc>
                <a:spcPct val="110000"/>
              </a:lnSpc>
              <a:spcBef>
                <a:spcPts val="400"/>
              </a:spcBef>
              <a:spcAft>
                <a:spcPts val="400"/>
              </a:spcAft>
            </a:pPr>
            <a:r>
              <a:rPr lang="uk-UA" sz="1600" smtClean="0"/>
              <a:t>Навчитись чути співрозмовника та опонента та вести діалог.</a:t>
            </a:r>
          </a:p>
          <a:p>
            <a:pPr marL="609600" indent="-609600">
              <a:lnSpc>
                <a:spcPct val="110000"/>
              </a:lnSpc>
              <a:spcBef>
                <a:spcPts val="400"/>
              </a:spcBef>
              <a:spcAft>
                <a:spcPts val="400"/>
              </a:spcAft>
            </a:pPr>
            <a:r>
              <a:rPr lang="uk-UA" sz="1600" smtClean="0"/>
              <a:t>Знати виборчі технології.</a:t>
            </a:r>
          </a:p>
          <a:p>
            <a:pPr marL="609600" indent="-609600">
              <a:lnSpc>
                <a:spcPct val="110000"/>
              </a:lnSpc>
              <a:spcBef>
                <a:spcPts val="400"/>
              </a:spcBef>
              <a:spcAft>
                <a:spcPts val="400"/>
              </a:spcAft>
            </a:pPr>
            <a:r>
              <a:rPr lang="uk-UA" sz="1600" smtClean="0"/>
              <a:t>Визначати основні тенденції політичного процесу, прогнозувати політичні події.</a:t>
            </a:r>
          </a:p>
          <a:p>
            <a:pPr marL="609600" indent="-609600">
              <a:lnSpc>
                <a:spcPct val="110000"/>
              </a:lnSpc>
              <a:spcBef>
                <a:spcPts val="400"/>
              </a:spcBef>
              <a:spcAft>
                <a:spcPts val="400"/>
              </a:spcAft>
            </a:pPr>
            <a:r>
              <a:rPr lang="uk-UA" sz="1600" smtClean="0"/>
              <a:t>Вміло поєднувати набуті теоретичні знання з повсякденною практикою.</a:t>
            </a:r>
          </a:p>
          <a:p>
            <a:pPr marL="609600" indent="-609600">
              <a:lnSpc>
                <a:spcPct val="110000"/>
              </a:lnSpc>
              <a:spcBef>
                <a:spcPts val="400"/>
              </a:spcBef>
              <a:spcAft>
                <a:spcPts val="400"/>
              </a:spcAft>
            </a:pPr>
            <a:r>
              <a:rPr lang="uk-UA" sz="1600" smtClean="0"/>
              <a:t>Вміти спостерігати і аналізувати політичну ситуацію в колективі, селі, регіоні.</a:t>
            </a:r>
          </a:p>
          <a:p>
            <a:pPr marL="609600" indent="-609600">
              <a:lnSpc>
                <a:spcPct val="110000"/>
              </a:lnSpc>
              <a:spcBef>
                <a:spcPts val="400"/>
              </a:spcBef>
              <a:spcAft>
                <a:spcPts val="400"/>
              </a:spcAft>
            </a:pPr>
            <a:r>
              <a:rPr lang="uk-UA" sz="1600" smtClean="0"/>
              <a:t>Вміти запобігати виникненню і створенню передумов політичного конфлікту.</a:t>
            </a:r>
          </a:p>
          <a:p>
            <a:pPr marL="609600" indent="-609600">
              <a:lnSpc>
                <a:spcPct val="110000"/>
              </a:lnSpc>
              <a:spcBef>
                <a:spcPts val="400"/>
              </a:spcBef>
              <a:spcAft>
                <a:spcPts val="400"/>
              </a:spcAft>
            </a:pPr>
            <a:r>
              <a:rPr lang="uk-UA" sz="1600" smtClean="0"/>
              <a:t>Передбачати перспективу втілення в життя теоретичних викладів політології у поєднанні з профілюючими науками.</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329</TotalTime>
  <Words>701</Words>
  <Application>Microsoft Office PowerPoint</Application>
  <PresentationFormat>Произвольный</PresentationFormat>
  <Paragraphs>86</Paragraphs>
  <Slides>8</Slides>
  <Notes>0</Notes>
  <HiddenSlides>0</HiddenSlides>
  <MMClips>0</MMClips>
  <ScaleCrop>false</ScaleCrop>
  <HeadingPairs>
    <vt:vector size="6" baseType="variant">
      <vt:variant>
        <vt:lpstr>Использованные шрифты</vt:lpstr>
      </vt:variant>
      <vt:variant>
        <vt:i4>7</vt:i4>
      </vt:variant>
      <vt:variant>
        <vt:lpstr>Шаблон оформления</vt:lpstr>
      </vt:variant>
      <vt:variant>
        <vt:i4>8</vt:i4>
      </vt:variant>
      <vt:variant>
        <vt:lpstr>Заголовки слайдов</vt:lpstr>
      </vt:variant>
      <vt:variant>
        <vt:i4>8</vt:i4>
      </vt:variant>
    </vt:vector>
  </HeadingPairs>
  <TitlesOfParts>
    <vt:vector size="23" baseType="lpstr">
      <vt:lpstr>Arial</vt:lpstr>
      <vt:lpstr>Wingdings</vt:lpstr>
      <vt:lpstr>Calibri</vt:lpstr>
      <vt:lpstr>Wingdings 3</vt:lpstr>
      <vt:lpstr>MS Shell Dlg 2</vt:lpstr>
      <vt:lpstr>맑은 고딕</vt:lpstr>
      <vt:lpstr>ＭＳ Ｐゴシック</vt:lpstr>
      <vt:lpstr>Madison</vt:lpstr>
      <vt:lpstr>Madison</vt:lpstr>
      <vt:lpstr>Madison</vt:lpstr>
      <vt:lpstr>Madison</vt:lpstr>
      <vt:lpstr>Madison</vt:lpstr>
      <vt:lpstr>Madison</vt:lpstr>
      <vt:lpstr>Madison</vt:lpstr>
      <vt:lpstr>Madison</vt:lpstr>
      <vt:lpstr>Слайд 1</vt:lpstr>
      <vt:lpstr>АКТУАЛЬНІСТЬ </vt:lpstr>
      <vt:lpstr>Слайд 3</vt:lpstr>
      <vt:lpstr>Слайд 4</vt:lpstr>
      <vt:lpstr>Також будуть розглянуті такі теми:</vt:lpstr>
      <vt:lpstr>Ми спробуємо відповісти на питання:</vt:lpstr>
      <vt:lpstr>Будемо розглядати зв’язок  політики і медицини:</vt:lpstr>
      <vt:lpstr>Слайд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Пользователь Windows</cp:lastModifiedBy>
  <cp:revision>397</cp:revision>
  <dcterms:created xsi:type="dcterms:W3CDTF">2020-11-10T17:56:42Z</dcterms:created>
  <dcterms:modified xsi:type="dcterms:W3CDTF">2026-03-16T14:16:20Z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0x01010076F1F41F12DA0C4885C1D0FCB9343FDA</vt:lpwstr>
  </property>
</Properties>
</file>