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6" r:id="rId6"/>
    <p:sldId id="264" r:id="rId7"/>
    <p:sldId id="265" r:id="rId8"/>
    <p:sldId id="267" r:id="rId9"/>
    <p:sldId id="268" r:id="rId10"/>
    <p:sldId id="261" r:id="rId11"/>
    <p:sldId id="269" r:id="rId12"/>
    <p:sldId id="262" r:id="rId13"/>
    <p:sldId id="263" r:id="rId14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4" d="100"/>
          <a:sy n="64" d="100"/>
        </p:scale>
        <p:origin x="-72" y="-789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2B04627-4FFD-4212-B0FF-3477692D3BC6}" type="doc">
      <dgm:prSet loTypeId="urn:microsoft.com/office/officeart/2005/8/layout/default#1" loCatId="list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uk-UA"/>
        </a:p>
      </dgm:t>
    </dgm:pt>
    <dgm:pt modelId="{5051A51F-A0E3-4F52-96CB-A47F085308B6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професійну етику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B9ECE63B-A37E-4760-AAF6-C260769FA531}" type="parTrans" cxnId="{ED822949-9B39-4CC2-82A4-7658406D2ABE}">
      <dgm:prSet/>
      <dgm:spPr/>
      <dgm:t>
        <a:bodyPr/>
        <a:lstStyle/>
        <a:p>
          <a:endParaRPr lang="uk-UA"/>
        </a:p>
      </dgm:t>
    </dgm:pt>
    <dgm:pt modelId="{705FDE25-131C-4872-B870-BF01EABB39CA}" type="sibTrans" cxnId="{ED822949-9B39-4CC2-82A4-7658406D2ABE}">
      <dgm:prSet/>
      <dgm:spPr/>
      <dgm:t>
        <a:bodyPr/>
        <a:lstStyle/>
        <a:p>
          <a:endParaRPr lang="uk-UA"/>
        </a:p>
      </dgm:t>
    </dgm:pt>
    <dgm:pt modelId="{139B4FB9-3740-4883-BB70-7C7E9E406EF9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медичну деонтологію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44FE85A6-E93D-4C6E-A9E7-9681A8D601E8}" type="parTrans" cxnId="{0EC59C93-10D2-45C6-87D7-C4639210B5DD}">
      <dgm:prSet/>
      <dgm:spPr/>
      <dgm:t>
        <a:bodyPr/>
        <a:lstStyle/>
        <a:p>
          <a:endParaRPr lang="uk-UA"/>
        </a:p>
      </dgm:t>
    </dgm:pt>
    <dgm:pt modelId="{FF0783A9-6A52-45E3-9D5D-AB9E3D811280}" type="sibTrans" cxnId="{0EC59C93-10D2-45C6-87D7-C4639210B5DD}">
      <dgm:prSet/>
      <dgm:spPr/>
      <dgm:t>
        <a:bodyPr/>
        <a:lstStyle/>
        <a:p>
          <a:endParaRPr lang="uk-UA"/>
        </a:p>
      </dgm:t>
    </dgm:pt>
    <dgm:pt modelId="{430AB11E-9036-4DBE-9A59-B0A7E15DE8E3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клятву лікаря України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F7B62CDF-FA3A-45D2-BD5B-C156EA32F07C}" type="parTrans" cxnId="{B00FC9F3-9965-4F8B-96C0-B54F03D3E065}">
      <dgm:prSet/>
      <dgm:spPr/>
      <dgm:t>
        <a:bodyPr/>
        <a:lstStyle/>
        <a:p>
          <a:endParaRPr lang="uk-UA"/>
        </a:p>
      </dgm:t>
    </dgm:pt>
    <dgm:pt modelId="{E52507F3-7D15-4B6D-9113-5E38690940B6}" type="sibTrans" cxnId="{B00FC9F3-9965-4F8B-96C0-B54F03D3E065}">
      <dgm:prSet/>
      <dgm:spPr/>
      <dgm:t>
        <a:bodyPr/>
        <a:lstStyle/>
        <a:p>
          <a:endParaRPr lang="uk-UA"/>
        </a:p>
      </dgm:t>
    </dgm:pt>
    <dgm:pt modelId="{4B9C6877-81CB-4BB2-9D66-3AC375FABE85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етичний кодекс лікаря України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77E9F846-D168-4F4C-8739-5BBACE6B8291}" type="parTrans" cxnId="{E832D133-22CA-4B9E-A22A-E683E89A9726}">
      <dgm:prSet/>
      <dgm:spPr/>
      <dgm:t>
        <a:bodyPr/>
        <a:lstStyle/>
        <a:p>
          <a:endParaRPr lang="uk-UA"/>
        </a:p>
      </dgm:t>
    </dgm:pt>
    <dgm:pt modelId="{B3B2BEF7-828D-4141-A8AE-BB4CC7158506}" type="sibTrans" cxnId="{E832D133-22CA-4B9E-A22A-E683E89A9726}">
      <dgm:prSet/>
      <dgm:spPr/>
      <dgm:t>
        <a:bodyPr/>
        <a:lstStyle/>
        <a:p>
          <a:endParaRPr lang="uk-UA"/>
        </a:p>
      </dgm:t>
    </dgm:pt>
    <dgm:pt modelId="{8E1EDE9C-B04E-4FB8-8F9F-B4E6CAE2A03A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деонтологічні особливості галузей медицини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1EAD6CE1-8452-484D-A861-ED75B84A4DB2}" type="parTrans" cxnId="{22F9B312-1585-48E0-845F-1A48556E93EC}">
      <dgm:prSet/>
      <dgm:spPr/>
      <dgm:t>
        <a:bodyPr/>
        <a:lstStyle/>
        <a:p>
          <a:endParaRPr lang="uk-UA"/>
        </a:p>
      </dgm:t>
    </dgm:pt>
    <dgm:pt modelId="{82FD2ABE-F109-4993-B472-63D4590770CD}" type="sibTrans" cxnId="{22F9B312-1585-48E0-845F-1A48556E93EC}">
      <dgm:prSet/>
      <dgm:spPr/>
      <dgm:t>
        <a:bodyPr/>
        <a:lstStyle/>
        <a:p>
          <a:endParaRPr lang="uk-UA"/>
        </a:p>
      </dgm:t>
    </dgm:pt>
    <dgm:pt modelId="{C0CF1774-523A-4931-ACB6-A4084750CBDC}" type="pres">
      <dgm:prSet presAssocID="{22B04627-4FFD-4212-B0FF-3477692D3BC6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97A82C53-2260-495F-9E5C-DE20F4F9771D}" type="pres">
      <dgm:prSet presAssocID="{5051A51F-A0E3-4F52-96CB-A47F085308B6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16659D9-8854-4017-9E55-B52E8A8ACF8E}" type="pres">
      <dgm:prSet presAssocID="{705FDE25-131C-4872-B870-BF01EABB39CA}" presName="sibTrans" presStyleCnt="0"/>
      <dgm:spPr/>
    </dgm:pt>
    <dgm:pt modelId="{B8BFF8C1-F305-4D99-90AA-EDE5FF163B54}" type="pres">
      <dgm:prSet presAssocID="{139B4FB9-3740-4883-BB70-7C7E9E406EF9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556E8E67-8BE3-45D1-BE2E-A0742D4ACC5C}" type="pres">
      <dgm:prSet presAssocID="{FF0783A9-6A52-45E3-9D5D-AB9E3D811280}" presName="sibTrans" presStyleCnt="0"/>
      <dgm:spPr/>
    </dgm:pt>
    <dgm:pt modelId="{1C6429D4-9D25-480D-84B8-23D9913FE703}" type="pres">
      <dgm:prSet presAssocID="{430AB11E-9036-4DBE-9A59-B0A7E15DE8E3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C5D93555-8EA1-47B9-AB61-94ED9C3C9094}" type="pres">
      <dgm:prSet presAssocID="{E52507F3-7D15-4B6D-9113-5E38690940B6}" presName="sibTrans" presStyleCnt="0"/>
      <dgm:spPr/>
    </dgm:pt>
    <dgm:pt modelId="{9C6D8681-1EB6-4972-9E0C-43E0F990631D}" type="pres">
      <dgm:prSet presAssocID="{4B9C6877-81CB-4BB2-9D66-3AC375FABE85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ACE6F9F2-03C9-4C15-8153-BE2F3D7FE5FF}" type="pres">
      <dgm:prSet presAssocID="{B3B2BEF7-828D-4141-A8AE-BB4CC7158506}" presName="sibTrans" presStyleCnt="0"/>
      <dgm:spPr/>
    </dgm:pt>
    <dgm:pt modelId="{CE7EE7E1-AC04-4531-986C-B248CA870A4F}" type="pres">
      <dgm:prSet presAssocID="{8E1EDE9C-B04E-4FB8-8F9F-B4E6CAE2A03A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1A4C3417-53B1-436E-BDFA-2BAD7E8FD4D6}" type="presOf" srcId="{22B04627-4FFD-4212-B0FF-3477692D3BC6}" destId="{C0CF1774-523A-4931-ACB6-A4084750CBDC}" srcOrd="0" destOrd="0" presId="urn:microsoft.com/office/officeart/2005/8/layout/default#1"/>
    <dgm:cxn modelId="{0C1B2A75-2BC5-424A-8D33-C0226129516F}" type="presOf" srcId="{4B9C6877-81CB-4BB2-9D66-3AC375FABE85}" destId="{9C6D8681-1EB6-4972-9E0C-43E0F990631D}" srcOrd="0" destOrd="0" presId="urn:microsoft.com/office/officeart/2005/8/layout/default#1"/>
    <dgm:cxn modelId="{B00FC9F3-9965-4F8B-96C0-B54F03D3E065}" srcId="{22B04627-4FFD-4212-B0FF-3477692D3BC6}" destId="{430AB11E-9036-4DBE-9A59-B0A7E15DE8E3}" srcOrd="2" destOrd="0" parTransId="{F7B62CDF-FA3A-45D2-BD5B-C156EA32F07C}" sibTransId="{E52507F3-7D15-4B6D-9113-5E38690940B6}"/>
    <dgm:cxn modelId="{0EC59C93-10D2-45C6-87D7-C4639210B5DD}" srcId="{22B04627-4FFD-4212-B0FF-3477692D3BC6}" destId="{139B4FB9-3740-4883-BB70-7C7E9E406EF9}" srcOrd="1" destOrd="0" parTransId="{44FE85A6-E93D-4C6E-A9E7-9681A8D601E8}" sibTransId="{FF0783A9-6A52-45E3-9D5D-AB9E3D811280}"/>
    <dgm:cxn modelId="{0F656B78-7071-491A-8BA9-2C77CF3B8002}" type="presOf" srcId="{8E1EDE9C-B04E-4FB8-8F9F-B4E6CAE2A03A}" destId="{CE7EE7E1-AC04-4531-986C-B248CA870A4F}" srcOrd="0" destOrd="0" presId="urn:microsoft.com/office/officeart/2005/8/layout/default#1"/>
    <dgm:cxn modelId="{E832D133-22CA-4B9E-A22A-E683E89A9726}" srcId="{22B04627-4FFD-4212-B0FF-3477692D3BC6}" destId="{4B9C6877-81CB-4BB2-9D66-3AC375FABE85}" srcOrd="3" destOrd="0" parTransId="{77E9F846-D168-4F4C-8739-5BBACE6B8291}" sibTransId="{B3B2BEF7-828D-4141-A8AE-BB4CC7158506}"/>
    <dgm:cxn modelId="{22F9B312-1585-48E0-845F-1A48556E93EC}" srcId="{22B04627-4FFD-4212-B0FF-3477692D3BC6}" destId="{8E1EDE9C-B04E-4FB8-8F9F-B4E6CAE2A03A}" srcOrd="4" destOrd="0" parTransId="{1EAD6CE1-8452-484D-A861-ED75B84A4DB2}" sibTransId="{82FD2ABE-F109-4993-B472-63D4590770CD}"/>
    <dgm:cxn modelId="{BAAF8382-7E08-4D97-8B06-78ACFCB1F886}" type="presOf" srcId="{430AB11E-9036-4DBE-9A59-B0A7E15DE8E3}" destId="{1C6429D4-9D25-480D-84B8-23D9913FE703}" srcOrd="0" destOrd="0" presId="urn:microsoft.com/office/officeart/2005/8/layout/default#1"/>
    <dgm:cxn modelId="{ED822949-9B39-4CC2-82A4-7658406D2ABE}" srcId="{22B04627-4FFD-4212-B0FF-3477692D3BC6}" destId="{5051A51F-A0E3-4F52-96CB-A47F085308B6}" srcOrd="0" destOrd="0" parTransId="{B9ECE63B-A37E-4760-AAF6-C260769FA531}" sibTransId="{705FDE25-131C-4872-B870-BF01EABB39CA}"/>
    <dgm:cxn modelId="{3490E2B7-69FC-4C6E-9DB7-1532B4B4B4C3}" type="presOf" srcId="{5051A51F-A0E3-4F52-96CB-A47F085308B6}" destId="{97A82C53-2260-495F-9E5C-DE20F4F9771D}" srcOrd="0" destOrd="0" presId="urn:microsoft.com/office/officeart/2005/8/layout/default#1"/>
    <dgm:cxn modelId="{FCF87A49-B6DD-43A9-B057-5592235140A2}" type="presOf" srcId="{139B4FB9-3740-4883-BB70-7C7E9E406EF9}" destId="{B8BFF8C1-F305-4D99-90AA-EDE5FF163B54}" srcOrd="0" destOrd="0" presId="urn:microsoft.com/office/officeart/2005/8/layout/default#1"/>
    <dgm:cxn modelId="{DD6A8ABF-D7AA-4E39-9EFB-08A051E2D5EB}" type="presParOf" srcId="{C0CF1774-523A-4931-ACB6-A4084750CBDC}" destId="{97A82C53-2260-495F-9E5C-DE20F4F9771D}" srcOrd="0" destOrd="0" presId="urn:microsoft.com/office/officeart/2005/8/layout/default#1"/>
    <dgm:cxn modelId="{6D8637E4-1BAB-411E-A1C2-DBD27F9F4521}" type="presParOf" srcId="{C0CF1774-523A-4931-ACB6-A4084750CBDC}" destId="{416659D9-8854-4017-9E55-B52E8A8ACF8E}" srcOrd="1" destOrd="0" presId="urn:microsoft.com/office/officeart/2005/8/layout/default#1"/>
    <dgm:cxn modelId="{982D3F51-0F5B-49F1-87D7-AAA66CA65B52}" type="presParOf" srcId="{C0CF1774-523A-4931-ACB6-A4084750CBDC}" destId="{B8BFF8C1-F305-4D99-90AA-EDE5FF163B54}" srcOrd="2" destOrd="0" presId="urn:microsoft.com/office/officeart/2005/8/layout/default#1"/>
    <dgm:cxn modelId="{EFAA2149-ECF2-4ADC-9215-B9C570A40625}" type="presParOf" srcId="{C0CF1774-523A-4931-ACB6-A4084750CBDC}" destId="{556E8E67-8BE3-45D1-BE2E-A0742D4ACC5C}" srcOrd="3" destOrd="0" presId="urn:microsoft.com/office/officeart/2005/8/layout/default#1"/>
    <dgm:cxn modelId="{88E578E0-F2FA-4BAD-8991-5AEB94ACDB23}" type="presParOf" srcId="{C0CF1774-523A-4931-ACB6-A4084750CBDC}" destId="{1C6429D4-9D25-480D-84B8-23D9913FE703}" srcOrd="4" destOrd="0" presId="urn:microsoft.com/office/officeart/2005/8/layout/default#1"/>
    <dgm:cxn modelId="{585725E6-7463-435A-BDCD-36265DE404D6}" type="presParOf" srcId="{C0CF1774-523A-4931-ACB6-A4084750CBDC}" destId="{C5D93555-8EA1-47B9-AB61-94ED9C3C9094}" srcOrd="5" destOrd="0" presId="urn:microsoft.com/office/officeart/2005/8/layout/default#1"/>
    <dgm:cxn modelId="{03553506-732A-4624-91F4-1C56E619AF8D}" type="presParOf" srcId="{C0CF1774-523A-4931-ACB6-A4084750CBDC}" destId="{9C6D8681-1EB6-4972-9E0C-43E0F990631D}" srcOrd="6" destOrd="0" presId="urn:microsoft.com/office/officeart/2005/8/layout/default#1"/>
    <dgm:cxn modelId="{E9A1803C-3CE2-44F7-954C-32AE12A9A0FC}" type="presParOf" srcId="{C0CF1774-523A-4931-ACB6-A4084750CBDC}" destId="{ACE6F9F2-03C9-4C15-8153-BE2F3D7FE5FF}" srcOrd="7" destOrd="0" presId="urn:microsoft.com/office/officeart/2005/8/layout/default#1"/>
    <dgm:cxn modelId="{80830082-2333-49F9-9384-9E40923F593C}" type="presParOf" srcId="{C0CF1774-523A-4931-ACB6-A4084750CBDC}" destId="{CE7EE7E1-AC04-4531-986C-B248CA870A4F}" srcOrd="8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7BB97DC-4509-4DE3-8FD6-F661A69B7639}" type="doc">
      <dgm:prSet loTypeId="urn:microsoft.com/office/officeart/2005/8/layout/radial5" loCatId="cycle" qsTypeId="urn:microsoft.com/office/officeart/2005/8/quickstyle/simple1#2" qsCatId="simple" csTypeId="urn:microsoft.com/office/officeart/2005/8/colors/colorful4" csCatId="colorful" phldr="1"/>
      <dgm:spPr/>
      <dgm:t>
        <a:bodyPr/>
        <a:lstStyle/>
        <a:p>
          <a:endParaRPr lang="uk-UA"/>
        </a:p>
      </dgm:t>
    </dgm:pt>
    <dgm:pt modelId="{7608668C-B3FE-4FD1-B6BC-3152090F5EA9}">
      <dgm:prSet phldrT="[Текст]"/>
      <dgm:spPr/>
      <dgm:t>
        <a:bodyPr/>
        <a:lstStyle/>
        <a:p>
          <a:r>
            <a:rPr lang="uk-UA" u="none" dirty="0" smtClean="0">
              <a:solidFill>
                <a:schemeClr val="accent2">
                  <a:lumMod val="50000"/>
                </a:schemeClr>
              </a:solidFill>
            </a:rPr>
            <a:t>найбільш відомих авторів та їхні головні праці з медичної етики.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9C7A0142-2CDB-4F1C-9415-22B00817717B}" type="parTrans" cxnId="{972A9820-6D98-4D81-96AC-DE28A1301067}">
      <dgm:prSet/>
      <dgm:spPr/>
      <dgm:t>
        <a:bodyPr/>
        <a:lstStyle/>
        <a:p>
          <a:endParaRPr lang="uk-UA"/>
        </a:p>
      </dgm:t>
    </dgm:pt>
    <dgm:pt modelId="{69247CE6-E757-4206-A3EC-7ADE6977F010}" type="sibTrans" cxnId="{972A9820-6D98-4D81-96AC-DE28A1301067}">
      <dgm:prSet/>
      <dgm:spPr/>
      <dgm:t>
        <a:bodyPr/>
        <a:lstStyle/>
        <a:p>
          <a:endParaRPr lang="uk-UA"/>
        </a:p>
      </dgm:t>
    </dgm:pt>
    <dgm:pt modelId="{4F30AE77-5209-40E8-A0DF-0D4A47391704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основи системи права і медичного законодавства, основні механізми державного регулювання медицини, принципи організації надання медичної допомоги населенню, правові та етичні норми медичної діяльності;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681A6877-E753-46CF-A20C-BDD6116DE9C4}" type="parTrans" cxnId="{0E656DF5-107E-4CF7-82D8-F9FB83E0F809}">
      <dgm:prSet/>
      <dgm:spPr/>
      <dgm:t>
        <a:bodyPr/>
        <a:lstStyle/>
        <a:p>
          <a:endParaRPr lang="uk-UA"/>
        </a:p>
      </dgm:t>
    </dgm:pt>
    <dgm:pt modelId="{8AE84FAA-1670-46A6-9A31-E20AEC2AA3DF}" type="sibTrans" cxnId="{0E656DF5-107E-4CF7-82D8-F9FB83E0F809}">
      <dgm:prSet/>
      <dgm:spPr/>
      <dgm:t>
        <a:bodyPr/>
        <a:lstStyle/>
        <a:p>
          <a:endParaRPr lang="uk-UA"/>
        </a:p>
      </dgm:t>
    </dgm:pt>
    <dgm:pt modelId="{B93498E9-D958-49DF-950F-41A7A5ED4883}">
      <dgm:prSet phldrT="[Текст]" custT="1"/>
      <dgm:spPr/>
      <dgm:t>
        <a:bodyPr/>
        <a:lstStyle/>
        <a:p>
          <a:r>
            <a:rPr lang="uk-UA" sz="2000" u="none" dirty="0" smtClean="0">
              <a:solidFill>
                <a:schemeClr val="accent2">
                  <a:lumMod val="50000"/>
                </a:schemeClr>
              </a:solidFill>
            </a:rPr>
            <a:t>основних</a:t>
          </a:r>
          <a:r>
            <a:rPr lang="ru-RU" sz="2000" dirty="0" smtClean="0">
              <a:solidFill>
                <a:schemeClr val="accent2">
                  <a:lumMod val="50000"/>
                </a:schemeClr>
              </a:solidFill>
            </a:rPr>
            <a:t> п</a:t>
          </a:r>
          <a:r>
            <a:rPr lang="uk-UA" sz="2000" i="1" u="none" dirty="0" err="1" smtClean="0">
              <a:solidFill>
                <a:schemeClr val="accent2">
                  <a:lumMod val="50000"/>
                </a:schemeClr>
              </a:solidFill>
            </a:rPr>
            <a:t>онять</a:t>
          </a:r>
          <a:r>
            <a:rPr lang="uk-UA" sz="2000" i="1" u="none" dirty="0" smtClean="0">
              <a:solidFill>
                <a:schemeClr val="accent2">
                  <a:lumMod val="50000"/>
                </a:schemeClr>
              </a:solidFill>
            </a:rPr>
            <a:t> медичної етики та деонтології;</a:t>
          </a:r>
          <a:endParaRPr lang="uk-UA" sz="2000" dirty="0">
            <a:solidFill>
              <a:schemeClr val="accent2">
                <a:lumMod val="50000"/>
              </a:schemeClr>
            </a:solidFill>
          </a:endParaRPr>
        </a:p>
      </dgm:t>
    </dgm:pt>
    <dgm:pt modelId="{4AF37ED8-6E54-41D2-B55E-E1ECC041F81D}" type="parTrans" cxnId="{994A9027-B066-45AA-BE87-2E7E7C406EA7}">
      <dgm:prSet/>
      <dgm:spPr/>
      <dgm:t>
        <a:bodyPr/>
        <a:lstStyle/>
        <a:p>
          <a:endParaRPr lang="uk-UA"/>
        </a:p>
      </dgm:t>
    </dgm:pt>
    <dgm:pt modelId="{262C1949-1FA5-40BD-8003-7488975E193B}" type="sibTrans" cxnId="{994A9027-B066-45AA-BE87-2E7E7C406EA7}">
      <dgm:prSet/>
      <dgm:spPr/>
      <dgm:t>
        <a:bodyPr/>
        <a:lstStyle/>
        <a:p>
          <a:endParaRPr lang="uk-UA"/>
        </a:p>
      </dgm:t>
    </dgm:pt>
    <dgm:pt modelId="{393D4FEB-96D1-4AC4-ACD5-CA1CE1FB069D}">
      <dgm:prSet phldrT="[Текст]" custT="1"/>
      <dgm:spPr/>
      <dgm:t>
        <a:bodyPr/>
        <a:lstStyle/>
        <a:p>
          <a:r>
            <a:rPr lang="uk-UA" sz="2000" u="none" dirty="0" smtClean="0">
              <a:solidFill>
                <a:schemeClr val="accent2">
                  <a:lumMod val="50000"/>
                </a:schemeClr>
              </a:solidFill>
            </a:rPr>
            <a:t>основні принципи взаємодії між лікарем та пацієнтом і його представниками;</a:t>
          </a:r>
          <a:endParaRPr lang="uk-UA" sz="2000" dirty="0">
            <a:solidFill>
              <a:schemeClr val="accent2">
                <a:lumMod val="50000"/>
              </a:schemeClr>
            </a:solidFill>
          </a:endParaRPr>
        </a:p>
      </dgm:t>
    </dgm:pt>
    <dgm:pt modelId="{5C973D55-07E1-469D-BFAB-D4B28B97CAC4}" type="parTrans" cxnId="{B46A20E7-3846-4999-A0F6-51867470C53D}">
      <dgm:prSet/>
      <dgm:spPr/>
      <dgm:t>
        <a:bodyPr/>
        <a:lstStyle/>
        <a:p>
          <a:endParaRPr lang="uk-UA"/>
        </a:p>
      </dgm:t>
    </dgm:pt>
    <dgm:pt modelId="{14C16E74-10B0-4E22-8BEC-B5C8FC539CBF}" type="sibTrans" cxnId="{B46A20E7-3846-4999-A0F6-51867470C53D}">
      <dgm:prSet/>
      <dgm:spPr/>
      <dgm:t>
        <a:bodyPr/>
        <a:lstStyle/>
        <a:p>
          <a:endParaRPr lang="uk-UA"/>
        </a:p>
      </dgm:t>
    </dgm:pt>
    <dgm:pt modelId="{C31A22F8-DC4E-4BBC-912C-CD06B002AC8E}">
      <dgm:prSet phldrT="[Текст]" custT="1"/>
      <dgm:spPr/>
      <dgm:t>
        <a:bodyPr/>
        <a:lstStyle/>
        <a:p>
          <a:r>
            <a:rPr lang="uk-UA" sz="2000" u="none" dirty="0" smtClean="0">
              <a:solidFill>
                <a:schemeClr val="accent2">
                  <a:lumMod val="50000"/>
                </a:schemeClr>
              </a:solidFill>
            </a:rPr>
            <a:t>методологію роботи із сучасними міжнародними документами медичного співтовариства</a:t>
          </a:r>
          <a:r>
            <a:rPr lang="uk-UA" sz="900" u="none" dirty="0" smtClean="0">
              <a:solidFill>
                <a:schemeClr val="accent2">
                  <a:lumMod val="50000"/>
                </a:schemeClr>
              </a:solidFill>
            </a:rPr>
            <a:t>;</a:t>
          </a:r>
          <a:endParaRPr lang="uk-UA" sz="900" dirty="0">
            <a:solidFill>
              <a:schemeClr val="accent2">
                <a:lumMod val="50000"/>
              </a:schemeClr>
            </a:solidFill>
          </a:endParaRPr>
        </a:p>
      </dgm:t>
    </dgm:pt>
    <dgm:pt modelId="{43BD533D-03C0-41A4-964B-0D961B0FCD57}" type="parTrans" cxnId="{C3747FB6-D164-4102-8D46-ABE9B21B9261}">
      <dgm:prSet/>
      <dgm:spPr/>
      <dgm:t>
        <a:bodyPr/>
        <a:lstStyle/>
        <a:p>
          <a:endParaRPr lang="uk-UA"/>
        </a:p>
      </dgm:t>
    </dgm:pt>
    <dgm:pt modelId="{E488A9E3-A40A-4253-9AD0-B4DFFB5CA549}" type="sibTrans" cxnId="{C3747FB6-D164-4102-8D46-ABE9B21B9261}">
      <dgm:prSet/>
      <dgm:spPr/>
      <dgm:t>
        <a:bodyPr/>
        <a:lstStyle/>
        <a:p>
          <a:endParaRPr lang="uk-UA"/>
        </a:p>
      </dgm:t>
    </dgm:pt>
    <dgm:pt modelId="{30A47D82-1EB1-4FD6-ADA3-F2D32276C05C}" type="pres">
      <dgm:prSet presAssocID="{67BB97DC-4509-4DE3-8FD6-F661A69B7639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509D9CE9-BF4C-4A40-8061-84D3160B448E}" type="pres">
      <dgm:prSet presAssocID="{7608668C-B3FE-4FD1-B6BC-3152090F5EA9}" presName="centerShape" presStyleLbl="node0" presStyleIdx="0" presStyleCnt="1" custScaleX="137176" custScaleY="142010" custLinFactNeighborX="-35762" custLinFactNeighborY="32375"/>
      <dgm:spPr/>
      <dgm:t>
        <a:bodyPr/>
        <a:lstStyle/>
        <a:p>
          <a:endParaRPr lang="uk-UA"/>
        </a:p>
      </dgm:t>
    </dgm:pt>
    <dgm:pt modelId="{CAB8EA1C-B68F-4D98-A394-F1D6DD99A180}" type="pres">
      <dgm:prSet presAssocID="{681A6877-E753-46CF-A20C-BDD6116DE9C4}" presName="parTrans" presStyleLbl="sibTrans2D1" presStyleIdx="0" presStyleCnt="4"/>
      <dgm:spPr/>
      <dgm:t>
        <a:bodyPr/>
        <a:lstStyle/>
        <a:p>
          <a:endParaRPr lang="uk-UA"/>
        </a:p>
      </dgm:t>
    </dgm:pt>
    <dgm:pt modelId="{D559F35F-3846-4C44-BA4B-A71812D49A57}" type="pres">
      <dgm:prSet presAssocID="{681A6877-E753-46CF-A20C-BDD6116DE9C4}" presName="connectorText" presStyleLbl="sibTrans2D1" presStyleIdx="0" presStyleCnt="4"/>
      <dgm:spPr/>
      <dgm:t>
        <a:bodyPr/>
        <a:lstStyle/>
        <a:p>
          <a:endParaRPr lang="uk-UA"/>
        </a:p>
      </dgm:t>
    </dgm:pt>
    <dgm:pt modelId="{1ABFCAFB-A439-4D68-9233-CB35B46EB676}" type="pres">
      <dgm:prSet presAssocID="{4F30AE77-5209-40E8-A0DF-0D4A47391704}" presName="node" presStyleLbl="node1" presStyleIdx="0" presStyleCnt="4" custScaleX="166183" custScaleY="160430" custRadScaleRad="28305" custRadScaleInc="-54548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EFCF3BE-C547-483F-BB77-BEEC7B2D8328}" type="pres">
      <dgm:prSet presAssocID="{4AF37ED8-6E54-41D2-B55E-E1ECC041F81D}" presName="parTrans" presStyleLbl="sibTrans2D1" presStyleIdx="1" presStyleCnt="4"/>
      <dgm:spPr>
        <a:prstGeom prst="flowChartConnector">
          <a:avLst/>
        </a:prstGeom>
      </dgm:spPr>
      <dgm:t>
        <a:bodyPr/>
        <a:lstStyle/>
        <a:p>
          <a:endParaRPr lang="uk-UA"/>
        </a:p>
      </dgm:t>
    </dgm:pt>
    <dgm:pt modelId="{26A26077-BD84-45DA-AF19-BAE8D39E5AF3}" type="pres">
      <dgm:prSet presAssocID="{4AF37ED8-6E54-41D2-B55E-E1ECC041F81D}" presName="connectorText" presStyleLbl="sibTrans2D1" presStyleIdx="1" presStyleCnt="4"/>
      <dgm:spPr/>
      <dgm:t>
        <a:bodyPr/>
        <a:lstStyle/>
        <a:p>
          <a:endParaRPr lang="uk-UA"/>
        </a:p>
      </dgm:t>
    </dgm:pt>
    <dgm:pt modelId="{430073B7-4DD0-4329-94B9-64E251CDF8D7}" type="pres">
      <dgm:prSet presAssocID="{B93498E9-D958-49DF-950F-41A7A5ED4883}" presName="node" presStyleLbl="node1" presStyleIdx="1" presStyleCnt="4" custScaleX="148948" custScaleY="149262" custRadScaleRad="130639" custRadScaleInc="-3799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7847D8F8-9720-46B7-A4A0-8E2EC7175257}" type="pres">
      <dgm:prSet presAssocID="{5C973D55-07E1-469D-BFAB-D4B28B97CAC4}" presName="parTrans" presStyleLbl="sibTrans2D1" presStyleIdx="2" presStyleCnt="4"/>
      <dgm:spPr>
        <a:prstGeom prst="flowChartConnector">
          <a:avLst/>
        </a:prstGeom>
      </dgm:spPr>
      <dgm:t>
        <a:bodyPr/>
        <a:lstStyle/>
        <a:p>
          <a:endParaRPr lang="uk-UA"/>
        </a:p>
      </dgm:t>
    </dgm:pt>
    <dgm:pt modelId="{D9A24E4C-80EE-46EA-BD73-ED784DE49885}" type="pres">
      <dgm:prSet presAssocID="{5C973D55-07E1-469D-BFAB-D4B28B97CAC4}" presName="connectorText" presStyleLbl="sibTrans2D1" presStyleIdx="2" presStyleCnt="4"/>
      <dgm:spPr/>
      <dgm:t>
        <a:bodyPr/>
        <a:lstStyle/>
        <a:p>
          <a:endParaRPr lang="uk-UA"/>
        </a:p>
      </dgm:t>
    </dgm:pt>
    <dgm:pt modelId="{F8EA5F2A-AAAD-49C6-B939-165F5A5B3227}" type="pres">
      <dgm:prSet presAssocID="{393D4FEB-96D1-4AC4-ACD5-CA1CE1FB069D}" presName="node" presStyleLbl="node1" presStyleIdx="2" presStyleCnt="4" custScaleX="129926" custScaleY="132920" custRadScaleRad="105292" custRadScaleInc="-112199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D3DE8D47-ED0A-4BA6-BDE8-EBDA04EAA24F}" type="pres">
      <dgm:prSet presAssocID="{43BD533D-03C0-41A4-964B-0D961B0FCD57}" presName="parTrans" presStyleLbl="sibTrans2D1" presStyleIdx="3" presStyleCnt="4"/>
      <dgm:spPr>
        <a:prstGeom prst="flowChartConnector">
          <a:avLst/>
        </a:prstGeom>
      </dgm:spPr>
      <dgm:t>
        <a:bodyPr/>
        <a:lstStyle/>
        <a:p>
          <a:endParaRPr lang="uk-UA"/>
        </a:p>
      </dgm:t>
    </dgm:pt>
    <dgm:pt modelId="{BEED5ED1-4AEB-40C8-850B-6B9941C0D3F8}" type="pres">
      <dgm:prSet presAssocID="{43BD533D-03C0-41A4-964B-0D961B0FCD57}" presName="connectorText" presStyleLbl="sibTrans2D1" presStyleIdx="3" presStyleCnt="4"/>
      <dgm:spPr/>
      <dgm:t>
        <a:bodyPr/>
        <a:lstStyle/>
        <a:p>
          <a:endParaRPr lang="uk-UA"/>
        </a:p>
      </dgm:t>
    </dgm:pt>
    <dgm:pt modelId="{9E0F3A50-A7C2-4B4F-9696-1C9D8A253593}" type="pres">
      <dgm:prSet presAssocID="{C31A22F8-DC4E-4BBC-912C-CD06B002AC8E}" presName="node" presStyleLbl="node1" presStyleIdx="3" presStyleCnt="4" custScaleX="142301" custScaleY="141407" custRadScaleRad="133952" custRadScaleInc="2518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ACF52F4E-9736-4FBB-A3FB-851E1AC3D56A}" type="presOf" srcId="{43BD533D-03C0-41A4-964B-0D961B0FCD57}" destId="{D3DE8D47-ED0A-4BA6-BDE8-EBDA04EAA24F}" srcOrd="0" destOrd="0" presId="urn:microsoft.com/office/officeart/2005/8/layout/radial5"/>
    <dgm:cxn modelId="{42A642DD-C651-4E8E-8141-F713798CA6DA}" type="presOf" srcId="{B93498E9-D958-49DF-950F-41A7A5ED4883}" destId="{430073B7-4DD0-4329-94B9-64E251CDF8D7}" srcOrd="0" destOrd="0" presId="urn:microsoft.com/office/officeart/2005/8/layout/radial5"/>
    <dgm:cxn modelId="{B46A20E7-3846-4999-A0F6-51867470C53D}" srcId="{7608668C-B3FE-4FD1-B6BC-3152090F5EA9}" destId="{393D4FEB-96D1-4AC4-ACD5-CA1CE1FB069D}" srcOrd="2" destOrd="0" parTransId="{5C973D55-07E1-469D-BFAB-D4B28B97CAC4}" sibTransId="{14C16E74-10B0-4E22-8BEC-B5C8FC539CBF}"/>
    <dgm:cxn modelId="{661CCFBE-DEB9-4A91-B525-756293B8C40A}" type="presOf" srcId="{7608668C-B3FE-4FD1-B6BC-3152090F5EA9}" destId="{509D9CE9-BF4C-4A40-8061-84D3160B448E}" srcOrd="0" destOrd="0" presId="urn:microsoft.com/office/officeart/2005/8/layout/radial5"/>
    <dgm:cxn modelId="{972A9820-6D98-4D81-96AC-DE28A1301067}" srcId="{67BB97DC-4509-4DE3-8FD6-F661A69B7639}" destId="{7608668C-B3FE-4FD1-B6BC-3152090F5EA9}" srcOrd="0" destOrd="0" parTransId="{9C7A0142-2CDB-4F1C-9415-22B00817717B}" sibTransId="{69247CE6-E757-4206-A3EC-7ADE6977F010}"/>
    <dgm:cxn modelId="{126B152D-2C15-49FA-8784-6256B99A9C03}" type="presOf" srcId="{4AF37ED8-6E54-41D2-B55E-E1ECC041F81D}" destId="{6EFCF3BE-C547-483F-BB77-BEEC7B2D8328}" srcOrd="0" destOrd="0" presId="urn:microsoft.com/office/officeart/2005/8/layout/radial5"/>
    <dgm:cxn modelId="{9B85DDDF-C33F-45BC-A6EC-1D8448A21A58}" type="presOf" srcId="{43BD533D-03C0-41A4-964B-0D961B0FCD57}" destId="{BEED5ED1-4AEB-40C8-850B-6B9941C0D3F8}" srcOrd="1" destOrd="0" presId="urn:microsoft.com/office/officeart/2005/8/layout/radial5"/>
    <dgm:cxn modelId="{994A9027-B066-45AA-BE87-2E7E7C406EA7}" srcId="{7608668C-B3FE-4FD1-B6BC-3152090F5EA9}" destId="{B93498E9-D958-49DF-950F-41A7A5ED4883}" srcOrd="1" destOrd="0" parTransId="{4AF37ED8-6E54-41D2-B55E-E1ECC041F81D}" sibTransId="{262C1949-1FA5-40BD-8003-7488975E193B}"/>
    <dgm:cxn modelId="{0E656DF5-107E-4CF7-82D8-F9FB83E0F809}" srcId="{7608668C-B3FE-4FD1-B6BC-3152090F5EA9}" destId="{4F30AE77-5209-40E8-A0DF-0D4A47391704}" srcOrd="0" destOrd="0" parTransId="{681A6877-E753-46CF-A20C-BDD6116DE9C4}" sibTransId="{8AE84FAA-1670-46A6-9A31-E20AEC2AA3DF}"/>
    <dgm:cxn modelId="{C1910BC3-E921-4146-A3BF-66002EF25C6A}" type="presOf" srcId="{393D4FEB-96D1-4AC4-ACD5-CA1CE1FB069D}" destId="{F8EA5F2A-AAAD-49C6-B939-165F5A5B3227}" srcOrd="0" destOrd="0" presId="urn:microsoft.com/office/officeart/2005/8/layout/radial5"/>
    <dgm:cxn modelId="{C3747FB6-D164-4102-8D46-ABE9B21B9261}" srcId="{7608668C-B3FE-4FD1-B6BC-3152090F5EA9}" destId="{C31A22F8-DC4E-4BBC-912C-CD06B002AC8E}" srcOrd="3" destOrd="0" parTransId="{43BD533D-03C0-41A4-964B-0D961B0FCD57}" sibTransId="{E488A9E3-A40A-4253-9AD0-B4DFFB5CA549}"/>
    <dgm:cxn modelId="{E4851EEC-14BA-4B1F-B13B-7A8118BFF175}" type="presOf" srcId="{5C973D55-07E1-469D-BFAB-D4B28B97CAC4}" destId="{D9A24E4C-80EE-46EA-BD73-ED784DE49885}" srcOrd="1" destOrd="0" presId="urn:microsoft.com/office/officeart/2005/8/layout/radial5"/>
    <dgm:cxn modelId="{126C57C5-9C22-4304-9D25-7DCFE2A086CA}" type="presOf" srcId="{4F30AE77-5209-40E8-A0DF-0D4A47391704}" destId="{1ABFCAFB-A439-4D68-9233-CB35B46EB676}" srcOrd="0" destOrd="0" presId="urn:microsoft.com/office/officeart/2005/8/layout/radial5"/>
    <dgm:cxn modelId="{99530DD6-821A-414B-8E6B-C69096DAEFBA}" type="presOf" srcId="{C31A22F8-DC4E-4BBC-912C-CD06B002AC8E}" destId="{9E0F3A50-A7C2-4B4F-9696-1C9D8A253593}" srcOrd="0" destOrd="0" presId="urn:microsoft.com/office/officeart/2005/8/layout/radial5"/>
    <dgm:cxn modelId="{D8BFCFCD-B44A-48C3-883B-46CE9F8D349C}" type="presOf" srcId="{5C973D55-07E1-469D-BFAB-D4B28B97CAC4}" destId="{7847D8F8-9720-46B7-A4A0-8E2EC7175257}" srcOrd="0" destOrd="0" presId="urn:microsoft.com/office/officeart/2005/8/layout/radial5"/>
    <dgm:cxn modelId="{D189B0CF-99FC-4769-9D04-E6AD0B5247A8}" type="presOf" srcId="{67BB97DC-4509-4DE3-8FD6-F661A69B7639}" destId="{30A47D82-1EB1-4FD6-ADA3-F2D32276C05C}" srcOrd="0" destOrd="0" presId="urn:microsoft.com/office/officeart/2005/8/layout/radial5"/>
    <dgm:cxn modelId="{256CBA67-0511-4683-88B0-0800816D3570}" type="presOf" srcId="{4AF37ED8-6E54-41D2-B55E-E1ECC041F81D}" destId="{26A26077-BD84-45DA-AF19-BAE8D39E5AF3}" srcOrd="1" destOrd="0" presId="urn:microsoft.com/office/officeart/2005/8/layout/radial5"/>
    <dgm:cxn modelId="{CBB1B785-A893-4483-AA6E-B71ED50C5F1B}" type="presOf" srcId="{681A6877-E753-46CF-A20C-BDD6116DE9C4}" destId="{CAB8EA1C-B68F-4D98-A394-F1D6DD99A180}" srcOrd="0" destOrd="0" presId="urn:microsoft.com/office/officeart/2005/8/layout/radial5"/>
    <dgm:cxn modelId="{87587484-9812-4479-9001-CEE9485E024E}" type="presOf" srcId="{681A6877-E753-46CF-A20C-BDD6116DE9C4}" destId="{D559F35F-3846-4C44-BA4B-A71812D49A57}" srcOrd="1" destOrd="0" presId="urn:microsoft.com/office/officeart/2005/8/layout/radial5"/>
    <dgm:cxn modelId="{8E6C9C1B-7E41-4912-BC0C-62BE96B47BB9}" type="presParOf" srcId="{30A47D82-1EB1-4FD6-ADA3-F2D32276C05C}" destId="{509D9CE9-BF4C-4A40-8061-84D3160B448E}" srcOrd="0" destOrd="0" presId="urn:microsoft.com/office/officeart/2005/8/layout/radial5"/>
    <dgm:cxn modelId="{F8A27F3D-24AE-4881-A2BF-3780E697F021}" type="presParOf" srcId="{30A47D82-1EB1-4FD6-ADA3-F2D32276C05C}" destId="{CAB8EA1C-B68F-4D98-A394-F1D6DD99A180}" srcOrd="1" destOrd="0" presId="urn:microsoft.com/office/officeart/2005/8/layout/radial5"/>
    <dgm:cxn modelId="{E29A1983-4856-4ACC-B150-6DE635313B26}" type="presParOf" srcId="{CAB8EA1C-B68F-4D98-A394-F1D6DD99A180}" destId="{D559F35F-3846-4C44-BA4B-A71812D49A57}" srcOrd="0" destOrd="0" presId="urn:microsoft.com/office/officeart/2005/8/layout/radial5"/>
    <dgm:cxn modelId="{D04F60D1-1B2B-49C0-BCD2-20C8B35B1F87}" type="presParOf" srcId="{30A47D82-1EB1-4FD6-ADA3-F2D32276C05C}" destId="{1ABFCAFB-A439-4D68-9233-CB35B46EB676}" srcOrd="2" destOrd="0" presId="urn:microsoft.com/office/officeart/2005/8/layout/radial5"/>
    <dgm:cxn modelId="{B2A33A3D-109D-4567-83D4-CC71D6459DEA}" type="presParOf" srcId="{30A47D82-1EB1-4FD6-ADA3-F2D32276C05C}" destId="{6EFCF3BE-C547-483F-BB77-BEEC7B2D8328}" srcOrd="3" destOrd="0" presId="urn:microsoft.com/office/officeart/2005/8/layout/radial5"/>
    <dgm:cxn modelId="{76034391-1A33-4255-B0BE-8F1F8AE766D8}" type="presParOf" srcId="{6EFCF3BE-C547-483F-BB77-BEEC7B2D8328}" destId="{26A26077-BD84-45DA-AF19-BAE8D39E5AF3}" srcOrd="0" destOrd="0" presId="urn:microsoft.com/office/officeart/2005/8/layout/radial5"/>
    <dgm:cxn modelId="{63B60C70-53F7-4293-AC7F-5C7B1C5A8A4F}" type="presParOf" srcId="{30A47D82-1EB1-4FD6-ADA3-F2D32276C05C}" destId="{430073B7-4DD0-4329-94B9-64E251CDF8D7}" srcOrd="4" destOrd="0" presId="urn:microsoft.com/office/officeart/2005/8/layout/radial5"/>
    <dgm:cxn modelId="{7F39A2CE-2B9B-4A3B-9133-2CA60BACF00D}" type="presParOf" srcId="{30A47D82-1EB1-4FD6-ADA3-F2D32276C05C}" destId="{7847D8F8-9720-46B7-A4A0-8E2EC7175257}" srcOrd="5" destOrd="0" presId="urn:microsoft.com/office/officeart/2005/8/layout/radial5"/>
    <dgm:cxn modelId="{054A5160-75F1-4C55-8CA4-745A03D67BE2}" type="presParOf" srcId="{7847D8F8-9720-46B7-A4A0-8E2EC7175257}" destId="{D9A24E4C-80EE-46EA-BD73-ED784DE49885}" srcOrd="0" destOrd="0" presId="urn:microsoft.com/office/officeart/2005/8/layout/radial5"/>
    <dgm:cxn modelId="{147699B3-BBBA-43CC-B35C-46442498FC14}" type="presParOf" srcId="{30A47D82-1EB1-4FD6-ADA3-F2D32276C05C}" destId="{F8EA5F2A-AAAD-49C6-B939-165F5A5B3227}" srcOrd="6" destOrd="0" presId="urn:microsoft.com/office/officeart/2005/8/layout/radial5"/>
    <dgm:cxn modelId="{BF2A280F-47DB-440B-A494-6537478C5845}" type="presParOf" srcId="{30A47D82-1EB1-4FD6-ADA3-F2D32276C05C}" destId="{D3DE8D47-ED0A-4BA6-BDE8-EBDA04EAA24F}" srcOrd="7" destOrd="0" presId="urn:microsoft.com/office/officeart/2005/8/layout/radial5"/>
    <dgm:cxn modelId="{9611E579-62F2-44AF-911E-4CBF4DDE6EE4}" type="presParOf" srcId="{D3DE8D47-ED0A-4BA6-BDE8-EBDA04EAA24F}" destId="{BEED5ED1-4AEB-40C8-850B-6B9941C0D3F8}" srcOrd="0" destOrd="0" presId="urn:microsoft.com/office/officeart/2005/8/layout/radial5"/>
    <dgm:cxn modelId="{07F02E02-30C3-4552-A400-39F7E3F15147}" type="presParOf" srcId="{30A47D82-1EB1-4FD6-ADA3-F2D32276C05C}" destId="{9E0F3A50-A7C2-4B4F-9696-1C9D8A253593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24DAB71-4976-4613-95D5-BC2827E23852}" type="doc">
      <dgm:prSet loTypeId="urn:microsoft.com/office/officeart/2005/8/layout/chart3" loCatId="cycle" qsTypeId="urn:microsoft.com/office/officeart/2005/8/quickstyle/simple1#3" qsCatId="simple" csTypeId="urn:microsoft.com/office/officeart/2005/8/colors/colorful1" csCatId="colorful" phldr="1"/>
      <dgm:spPr/>
      <dgm:t>
        <a:bodyPr/>
        <a:lstStyle/>
        <a:p>
          <a:endParaRPr lang="uk-UA"/>
        </a:p>
      </dgm:t>
    </dgm:pt>
    <dgm:pt modelId="{D2E63F2D-EEEE-4E31-90F8-9B851BE9F0E2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uk-UA" sz="1400" dirty="0" smtClean="0">
              <a:solidFill>
                <a:schemeClr val="accent2">
                  <a:lumMod val="50000"/>
                </a:schemeClr>
              </a:solidFill>
            </a:rPr>
            <a:t>користуватись нормативно-правовими актами, що регулюють медичну діяльність в Україні та за кордоном</a:t>
          </a:r>
          <a:endParaRPr lang="uk-UA" sz="1400" dirty="0">
            <a:solidFill>
              <a:schemeClr val="accent2">
                <a:lumMod val="50000"/>
              </a:schemeClr>
            </a:solidFill>
          </a:endParaRPr>
        </a:p>
      </dgm:t>
    </dgm:pt>
    <dgm:pt modelId="{410CECB4-F914-487C-9A1D-279C5285D070}" type="parTrans" cxnId="{87FD6DD0-227A-4249-BE76-FDC1A9DA9999}">
      <dgm:prSet/>
      <dgm:spPr/>
      <dgm:t>
        <a:bodyPr/>
        <a:lstStyle/>
        <a:p>
          <a:endParaRPr lang="uk-UA"/>
        </a:p>
      </dgm:t>
    </dgm:pt>
    <dgm:pt modelId="{E6D7C50F-6099-4711-890C-C555F2BE420B}" type="sibTrans" cxnId="{87FD6DD0-227A-4249-BE76-FDC1A9DA9999}">
      <dgm:prSet/>
      <dgm:spPr/>
      <dgm:t>
        <a:bodyPr/>
        <a:lstStyle/>
        <a:p>
          <a:endParaRPr lang="uk-UA"/>
        </a:p>
      </dgm:t>
    </dgm:pt>
    <dgm:pt modelId="{1D6C8B56-4663-41EA-9BAF-E9778759819D}">
      <dgm:prSet phldrT="[Текст]" custT="1"/>
      <dgm:spPr/>
      <dgm:t>
        <a:bodyPr/>
        <a:lstStyle/>
        <a:p>
          <a:r>
            <a:rPr lang="uk-UA" sz="1400" dirty="0" smtClean="0">
              <a:solidFill>
                <a:schemeClr val="accent2">
                  <a:lumMod val="50000"/>
                </a:schemeClr>
              </a:solidFill>
            </a:rPr>
            <a:t>використовувати отримані знання при вирішенні різноманітних теоретичних та практичних питань у медичному трудовому колективі</a:t>
          </a:r>
          <a:endParaRPr lang="uk-UA" sz="1400" dirty="0">
            <a:solidFill>
              <a:schemeClr val="accent2">
                <a:lumMod val="50000"/>
              </a:schemeClr>
            </a:solidFill>
          </a:endParaRPr>
        </a:p>
      </dgm:t>
    </dgm:pt>
    <dgm:pt modelId="{555BC359-12F3-46AC-8F69-486D719F7F84}" type="parTrans" cxnId="{55355180-B5A9-4465-909B-8404053B9AFE}">
      <dgm:prSet/>
      <dgm:spPr/>
      <dgm:t>
        <a:bodyPr/>
        <a:lstStyle/>
        <a:p>
          <a:endParaRPr lang="uk-UA"/>
        </a:p>
      </dgm:t>
    </dgm:pt>
    <dgm:pt modelId="{80EACC11-A5B1-4B56-A0B1-7348C90FC4C8}" type="sibTrans" cxnId="{55355180-B5A9-4465-909B-8404053B9AFE}">
      <dgm:prSet/>
      <dgm:spPr/>
      <dgm:t>
        <a:bodyPr/>
        <a:lstStyle/>
        <a:p>
          <a:endParaRPr lang="uk-UA"/>
        </a:p>
      </dgm:t>
    </dgm:pt>
    <dgm:pt modelId="{574EB994-A085-4D9B-A546-50EFD2C7134F}">
      <dgm:prSet phldrT="[Текст]" custT="1"/>
      <dgm:spPr/>
      <dgm:t>
        <a:bodyPr/>
        <a:lstStyle/>
        <a:p>
          <a:r>
            <a:rPr lang="uk-UA" sz="1400" dirty="0" smtClean="0">
              <a:solidFill>
                <a:schemeClr val="accent2">
                  <a:lumMod val="50000"/>
                </a:schemeClr>
              </a:solidFill>
            </a:rPr>
            <a:t>формувати вимоги щодо збереження навколишнього середовища, дотримання санітарно-гігієнічного режиму та умови охорони праці</a:t>
          </a:r>
          <a:endParaRPr lang="uk-UA" sz="1400" dirty="0">
            <a:solidFill>
              <a:schemeClr val="accent2">
                <a:lumMod val="50000"/>
              </a:schemeClr>
            </a:solidFill>
          </a:endParaRPr>
        </a:p>
      </dgm:t>
    </dgm:pt>
    <dgm:pt modelId="{4A43830D-FB95-4375-BC03-B49E711BCB7C}" type="parTrans" cxnId="{856F75A8-9C6E-404A-AE84-782B2C96166E}">
      <dgm:prSet/>
      <dgm:spPr/>
      <dgm:t>
        <a:bodyPr/>
        <a:lstStyle/>
        <a:p>
          <a:endParaRPr lang="uk-UA"/>
        </a:p>
      </dgm:t>
    </dgm:pt>
    <dgm:pt modelId="{E055CDEC-76E0-4A42-AD75-A17D410CC3F7}" type="sibTrans" cxnId="{856F75A8-9C6E-404A-AE84-782B2C96166E}">
      <dgm:prSet/>
      <dgm:spPr/>
      <dgm:t>
        <a:bodyPr/>
        <a:lstStyle/>
        <a:p>
          <a:endParaRPr lang="uk-UA"/>
        </a:p>
      </dgm:t>
    </dgm:pt>
    <dgm:pt modelId="{68273CAC-A89A-4969-85E0-EF258FFC467A}">
      <dgm:prSet phldrT="[Текст]" custT="1"/>
      <dgm:spPr/>
      <dgm:t>
        <a:bodyPr/>
        <a:lstStyle/>
        <a:p>
          <a:r>
            <a:rPr lang="uk-UA" sz="1400" u="none" dirty="0" smtClean="0">
              <a:solidFill>
                <a:schemeClr val="accent2">
                  <a:lumMod val="50000"/>
                </a:schemeClr>
              </a:solidFill>
            </a:rPr>
            <a:t>вибудовувати та коригувати взаємодію з пацієнтом в залежності від його стану, особливостей характеру, ставлення до медицини, своєї хвороби та її лікування</a:t>
          </a:r>
          <a:endParaRPr lang="uk-UA" sz="1400" dirty="0">
            <a:solidFill>
              <a:schemeClr val="accent2">
                <a:lumMod val="50000"/>
              </a:schemeClr>
            </a:solidFill>
          </a:endParaRPr>
        </a:p>
      </dgm:t>
    </dgm:pt>
    <dgm:pt modelId="{4F1464B9-54AF-4280-A71E-2AC276AA2C83}" type="parTrans" cxnId="{95FB944B-5B00-43B5-BFD8-9AFA96EB81B3}">
      <dgm:prSet/>
      <dgm:spPr/>
      <dgm:t>
        <a:bodyPr/>
        <a:lstStyle/>
        <a:p>
          <a:endParaRPr lang="uk-UA"/>
        </a:p>
      </dgm:t>
    </dgm:pt>
    <dgm:pt modelId="{AD4884B0-FDB9-4A05-B86B-1D839411044A}" type="sibTrans" cxnId="{95FB944B-5B00-43B5-BFD8-9AFA96EB81B3}">
      <dgm:prSet/>
      <dgm:spPr/>
      <dgm:t>
        <a:bodyPr/>
        <a:lstStyle/>
        <a:p>
          <a:endParaRPr lang="uk-UA"/>
        </a:p>
      </dgm:t>
    </dgm:pt>
    <dgm:pt modelId="{DAEF2742-AF73-4F13-929A-18DCAF9EBF44}">
      <dgm:prSet phldrT="[Текст]" custT="1"/>
      <dgm:spPr/>
      <dgm:t>
        <a:bodyPr/>
        <a:lstStyle/>
        <a:p>
          <a:r>
            <a:rPr lang="uk-UA" sz="1400" dirty="0" smtClean="0">
              <a:solidFill>
                <a:schemeClr val="accent2">
                  <a:lumMod val="50000"/>
                </a:schemeClr>
              </a:solidFill>
            </a:rPr>
            <a:t>самонавчатися, впорядковувати інформацію, аналізувати документи з етичними настановами</a:t>
          </a:r>
          <a:endParaRPr lang="uk-UA" sz="1400" dirty="0">
            <a:solidFill>
              <a:schemeClr val="accent2">
                <a:lumMod val="50000"/>
              </a:schemeClr>
            </a:solidFill>
          </a:endParaRPr>
        </a:p>
      </dgm:t>
    </dgm:pt>
    <dgm:pt modelId="{064A49C1-B87A-404E-8A17-902AB15D7964}" type="parTrans" cxnId="{F8F092A2-F792-4209-9F50-29B2BA2E0F18}">
      <dgm:prSet/>
      <dgm:spPr/>
      <dgm:t>
        <a:bodyPr/>
        <a:lstStyle/>
        <a:p>
          <a:endParaRPr lang="uk-UA"/>
        </a:p>
      </dgm:t>
    </dgm:pt>
    <dgm:pt modelId="{56E1E57E-E956-4DDF-96A8-D67CADC35BB9}" type="sibTrans" cxnId="{F8F092A2-F792-4209-9F50-29B2BA2E0F18}">
      <dgm:prSet/>
      <dgm:spPr/>
      <dgm:t>
        <a:bodyPr/>
        <a:lstStyle/>
        <a:p>
          <a:endParaRPr lang="uk-UA"/>
        </a:p>
      </dgm:t>
    </dgm:pt>
    <dgm:pt modelId="{845EEC00-C3B2-478C-BB1D-9DE6E2A7A94E}">
      <dgm:prSet phldrT="[Текст]" custT="1"/>
      <dgm:spPr/>
      <dgm:t>
        <a:bodyPr/>
        <a:lstStyle/>
        <a:p>
          <a:r>
            <a:rPr lang="uk-UA" sz="1400" dirty="0" smtClean="0">
              <a:solidFill>
                <a:schemeClr val="accent2">
                  <a:lumMod val="50000"/>
                </a:schemeClr>
              </a:solidFill>
            </a:rPr>
            <a:t>робити висновки про наявність шкідливих факторів впливу під час виконання професійних обов’язків</a:t>
          </a:r>
          <a:endParaRPr lang="uk-UA" sz="1400" dirty="0">
            <a:solidFill>
              <a:schemeClr val="accent2">
                <a:lumMod val="50000"/>
              </a:schemeClr>
            </a:solidFill>
          </a:endParaRPr>
        </a:p>
      </dgm:t>
    </dgm:pt>
    <dgm:pt modelId="{D801C4D5-497B-4965-B605-EA1B75FBA8C1}" type="parTrans" cxnId="{6C756AE6-4FE1-424B-9E14-6CAE049D381E}">
      <dgm:prSet/>
      <dgm:spPr/>
      <dgm:t>
        <a:bodyPr/>
        <a:lstStyle/>
        <a:p>
          <a:endParaRPr lang="uk-UA"/>
        </a:p>
      </dgm:t>
    </dgm:pt>
    <dgm:pt modelId="{B00EAF49-F347-42C1-A940-8C154A36D546}" type="sibTrans" cxnId="{6C756AE6-4FE1-424B-9E14-6CAE049D381E}">
      <dgm:prSet/>
      <dgm:spPr/>
      <dgm:t>
        <a:bodyPr/>
        <a:lstStyle/>
        <a:p>
          <a:endParaRPr lang="uk-UA"/>
        </a:p>
      </dgm:t>
    </dgm:pt>
    <dgm:pt modelId="{1680481F-208C-49EF-95FE-43D3906293AE}" type="pres">
      <dgm:prSet presAssocID="{B24DAB71-4976-4613-95D5-BC2827E23852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1308DBC8-0E68-4296-99BA-2D67B98FD5E3}" type="pres">
      <dgm:prSet presAssocID="{B24DAB71-4976-4613-95D5-BC2827E23852}" presName="wedge1" presStyleLbl="node1" presStyleIdx="0" presStyleCnt="6" custLinFactNeighborX="-873" custLinFactNeighborY="-626"/>
      <dgm:spPr/>
      <dgm:t>
        <a:bodyPr/>
        <a:lstStyle/>
        <a:p>
          <a:endParaRPr lang="uk-UA"/>
        </a:p>
      </dgm:t>
    </dgm:pt>
    <dgm:pt modelId="{9D33BA1C-443B-4CEB-B747-3FDB994C1AA7}" type="pres">
      <dgm:prSet presAssocID="{B24DAB71-4976-4613-95D5-BC2827E23852}" presName="wedge1Tx" presStyleLbl="node1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24F0ACD0-9F82-4DE6-B480-878B532D71C8}" type="pres">
      <dgm:prSet presAssocID="{B24DAB71-4976-4613-95D5-BC2827E23852}" presName="wedge2" presStyleLbl="node1" presStyleIdx="1" presStyleCnt="6" custLinFactNeighborX="-873" custLinFactNeighborY="-626"/>
      <dgm:spPr/>
      <dgm:t>
        <a:bodyPr/>
        <a:lstStyle/>
        <a:p>
          <a:endParaRPr lang="uk-UA"/>
        </a:p>
      </dgm:t>
    </dgm:pt>
    <dgm:pt modelId="{85738306-4271-4E1A-8E04-61CC6394EDF0}" type="pres">
      <dgm:prSet presAssocID="{B24DAB71-4976-4613-95D5-BC2827E23852}" presName="wedge2Tx" presStyleLbl="node1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3985F35-430A-4313-91E8-455F1D9EA21B}" type="pres">
      <dgm:prSet presAssocID="{B24DAB71-4976-4613-95D5-BC2827E23852}" presName="wedge3" presStyleLbl="node1" presStyleIdx="2" presStyleCnt="6" custLinFactNeighborX="-873" custLinFactNeighborY="-626"/>
      <dgm:spPr/>
      <dgm:t>
        <a:bodyPr/>
        <a:lstStyle/>
        <a:p>
          <a:endParaRPr lang="uk-UA"/>
        </a:p>
      </dgm:t>
    </dgm:pt>
    <dgm:pt modelId="{BF7193A3-5A36-4253-A68D-ED7F9446C84D}" type="pres">
      <dgm:prSet presAssocID="{B24DAB71-4976-4613-95D5-BC2827E23852}" presName="wedge3Tx" presStyleLbl="node1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8888C173-942D-424C-A2C5-60B0FA248275}" type="pres">
      <dgm:prSet presAssocID="{B24DAB71-4976-4613-95D5-BC2827E23852}" presName="wedge4" presStyleLbl="node1" presStyleIdx="3" presStyleCnt="6" custLinFactNeighborX="-873" custLinFactNeighborY="-626"/>
      <dgm:spPr/>
      <dgm:t>
        <a:bodyPr/>
        <a:lstStyle/>
        <a:p>
          <a:endParaRPr lang="uk-UA"/>
        </a:p>
      </dgm:t>
    </dgm:pt>
    <dgm:pt modelId="{B9D8B8DE-1F8C-43CF-8541-E3F31BBF8BEA}" type="pres">
      <dgm:prSet presAssocID="{B24DAB71-4976-4613-95D5-BC2827E23852}" presName="wedge4Tx" presStyleLbl="node1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262A428C-94A8-4C09-9CA8-452DA4C7CD45}" type="pres">
      <dgm:prSet presAssocID="{B24DAB71-4976-4613-95D5-BC2827E23852}" presName="wedge5" presStyleLbl="node1" presStyleIdx="4" presStyleCnt="6" custLinFactNeighborX="-873" custLinFactNeighborY="-626"/>
      <dgm:spPr/>
      <dgm:t>
        <a:bodyPr/>
        <a:lstStyle/>
        <a:p>
          <a:endParaRPr lang="uk-UA"/>
        </a:p>
      </dgm:t>
    </dgm:pt>
    <dgm:pt modelId="{C014F2C9-1B56-4A47-BEBA-2140E2E71AE4}" type="pres">
      <dgm:prSet presAssocID="{B24DAB71-4976-4613-95D5-BC2827E23852}" presName="wedge5Tx" presStyleLbl="node1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A5C72FA3-8642-4871-AA32-5ED22394B73D}" type="pres">
      <dgm:prSet presAssocID="{B24DAB71-4976-4613-95D5-BC2827E23852}" presName="wedge6" presStyleLbl="node1" presStyleIdx="5" presStyleCnt="6" custLinFactNeighborX="-873" custLinFactNeighborY="-626"/>
      <dgm:spPr/>
      <dgm:t>
        <a:bodyPr/>
        <a:lstStyle/>
        <a:p>
          <a:endParaRPr lang="uk-UA"/>
        </a:p>
      </dgm:t>
    </dgm:pt>
    <dgm:pt modelId="{0AAC3B74-B13C-4391-B9A1-7C28F0FF98C6}" type="pres">
      <dgm:prSet presAssocID="{B24DAB71-4976-4613-95D5-BC2827E23852}" presName="wedge6Tx" presStyleLbl="node1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AF2729BF-9257-4E30-A352-AB922B610A8B}" type="presOf" srcId="{1D6C8B56-4663-41EA-9BAF-E9778759819D}" destId="{85738306-4271-4E1A-8E04-61CC6394EDF0}" srcOrd="1" destOrd="0" presId="urn:microsoft.com/office/officeart/2005/8/layout/chart3"/>
    <dgm:cxn modelId="{522C2E92-F542-46DB-A174-997AF566F5C0}" type="presOf" srcId="{D2E63F2D-EEEE-4E31-90F8-9B851BE9F0E2}" destId="{1308DBC8-0E68-4296-99BA-2D67B98FD5E3}" srcOrd="0" destOrd="0" presId="urn:microsoft.com/office/officeart/2005/8/layout/chart3"/>
    <dgm:cxn modelId="{856F75A8-9C6E-404A-AE84-782B2C96166E}" srcId="{B24DAB71-4976-4613-95D5-BC2827E23852}" destId="{574EB994-A085-4D9B-A546-50EFD2C7134F}" srcOrd="4" destOrd="0" parTransId="{4A43830D-FB95-4375-BC03-B49E711BCB7C}" sibTransId="{E055CDEC-76E0-4A42-AD75-A17D410CC3F7}"/>
    <dgm:cxn modelId="{95FB944B-5B00-43B5-BFD8-9AFA96EB81B3}" srcId="{B24DAB71-4976-4613-95D5-BC2827E23852}" destId="{68273CAC-A89A-4969-85E0-EF258FFC467A}" srcOrd="2" destOrd="0" parTransId="{4F1464B9-54AF-4280-A71E-2AC276AA2C83}" sibTransId="{AD4884B0-FDB9-4A05-B86B-1D839411044A}"/>
    <dgm:cxn modelId="{55355180-B5A9-4465-909B-8404053B9AFE}" srcId="{B24DAB71-4976-4613-95D5-BC2827E23852}" destId="{1D6C8B56-4663-41EA-9BAF-E9778759819D}" srcOrd="1" destOrd="0" parTransId="{555BC359-12F3-46AC-8F69-486D719F7F84}" sibTransId="{80EACC11-A5B1-4B56-A0B1-7348C90FC4C8}"/>
    <dgm:cxn modelId="{871C9DD1-7D4A-48A5-B57D-274755C0DE2B}" type="presOf" srcId="{68273CAC-A89A-4969-85E0-EF258FFC467A}" destId="{BF7193A3-5A36-4253-A68D-ED7F9446C84D}" srcOrd="1" destOrd="0" presId="urn:microsoft.com/office/officeart/2005/8/layout/chart3"/>
    <dgm:cxn modelId="{A7767CD3-C486-4AFD-A364-B890467F0789}" type="presOf" srcId="{DAEF2742-AF73-4F13-929A-18DCAF9EBF44}" destId="{8888C173-942D-424C-A2C5-60B0FA248275}" srcOrd="0" destOrd="0" presId="urn:microsoft.com/office/officeart/2005/8/layout/chart3"/>
    <dgm:cxn modelId="{8C95F44B-57E4-4BBB-B3B4-53F0BD202E10}" type="presOf" srcId="{D2E63F2D-EEEE-4E31-90F8-9B851BE9F0E2}" destId="{9D33BA1C-443B-4CEB-B747-3FDB994C1AA7}" srcOrd="1" destOrd="0" presId="urn:microsoft.com/office/officeart/2005/8/layout/chart3"/>
    <dgm:cxn modelId="{87FD6DD0-227A-4249-BE76-FDC1A9DA9999}" srcId="{B24DAB71-4976-4613-95D5-BC2827E23852}" destId="{D2E63F2D-EEEE-4E31-90F8-9B851BE9F0E2}" srcOrd="0" destOrd="0" parTransId="{410CECB4-F914-487C-9A1D-279C5285D070}" sibTransId="{E6D7C50F-6099-4711-890C-C555F2BE420B}"/>
    <dgm:cxn modelId="{E3A7FA43-760B-4E92-8AA2-3E86F7D3C3E3}" type="presOf" srcId="{B24DAB71-4976-4613-95D5-BC2827E23852}" destId="{1680481F-208C-49EF-95FE-43D3906293AE}" srcOrd="0" destOrd="0" presId="urn:microsoft.com/office/officeart/2005/8/layout/chart3"/>
    <dgm:cxn modelId="{64E47CFC-9F9A-4ACC-8D54-5AA326EECEEB}" type="presOf" srcId="{574EB994-A085-4D9B-A546-50EFD2C7134F}" destId="{C014F2C9-1B56-4A47-BEBA-2140E2E71AE4}" srcOrd="1" destOrd="0" presId="urn:microsoft.com/office/officeart/2005/8/layout/chart3"/>
    <dgm:cxn modelId="{7968435E-1633-4B1B-A9D1-76ECF8A93EA3}" type="presOf" srcId="{845EEC00-C3B2-478C-BB1D-9DE6E2A7A94E}" destId="{A5C72FA3-8642-4871-AA32-5ED22394B73D}" srcOrd="0" destOrd="0" presId="urn:microsoft.com/office/officeart/2005/8/layout/chart3"/>
    <dgm:cxn modelId="{607376EF-8A07-46C2-B8DD-AA3028BE25B0}" type="presOf" srcId="{845EEC00-C3B2-478C-BB1D-9DE6E2A7A94E}" destId="{0AAC3B74-B13C-4391-B9A1-7C28F0FF98C6}" srcOrd="1" destOrd="0" presId="urn:microsoft.com/office/officeart/2005/8/layout/chart3"/>
    <dgm:cxn modelId="{66C06CD3-44F8-41FF-9349-2DE2B671F0AB}" type="presOf" srcId="{DAEF2742-AF73-4F13-929A-18DCAF9EBF44}" destId="{B9D8B8DE-1F8C-43CF-8541-E3F31BBF8BEA}" srcOrd="1" destOrd="0" presId="urn:microsoft.com/office/officeart/2005/8/layout/chart3"/>
    <dgm:cxn modelId="{BCB26A87-24BC-4E6B-A492-010D05F53F85}" type="presOf" srcId="{68273CAC-A89A-4969-85E0-EF258FFC467A}" destId="{63985F35-430A-4313-91E8-455F1D9EA21B}" srcOrd="0" destOrd="0" presId="urn:microsoft.com/office/officeart/2005/8/layout/chart3"/>
    <dgm:cxn modelId="{F8F092A2-F792-4209-9F50-29B2BA2E0F18}" srcId="{B24DAB71-4976-4613-95D5-BC2827E23852}" destId="{DAEF2742-AF73-4F13-929A-18DCAF9EBF44}" srcOrd="3" destOrd="0" parTransId="{064A49C1-B87A-404E-8A17-902AB15D7964}" sibTransId="{56E1E57E-E956-4DDF-96A8-D67CADC35BB9}"/>
    <dgm:cxn modelId="{E168A9AA-1A28-438D-A126-154ADF887CB4}" type="presOf" srcId="{1D6C8B56-4663-41EA-9BAF-E9778759819D}" destId="{24F0ACD0-9F82-4DE6-B480-878B532D71C8}" srcOrd="0" destOrd="0" presId="urn:microsoft.com/office/officeart/2005/8/layout/chart3"/>
    <dgm:cxn modelId="{AEF71BF5-2DA8-45EB-B9D9-050C867F2F2D}" type="presOf" srcId="{574EB994-A085-4D9B-A546-50EFD2C7134F}" destId="{262A428C-94A8-4C09-9CA8-452DA4C7CD45}" srcOrd="0" destOrd="0" presId="urn:microsoft.com/office/officeart/2005/8/layout/chart3"/>
    <dgm:cxn modelId="{6C756AE6-4FE1-424B-9E14-6CAE049D381E}" srcId="{B24DAB71-4976-4613-95D5-BC2827E23852}" destId="{845EEC00-C3B2-478C-BB1D-9DE6E2A7A94E}" srcOrd="5" destOrd="0" parTransId="{D801C4D5-497B-4965-B605-EA1B75FBA8C1}" sibTransId="{B00EAF49-F347-42C1-A940-8C154A36D546}"/>
    <dgm:cxn modelId="{2B540396-22E0-4EA5-A274-87962DC82967}" type="presParOf" srcId="{1680481F-208C-49EF-95FE-43D3906293AE}" destId="{1308DBC8-0E68-4296-99BA-2D67B98FD5E3}" srcOrd="0" destOrd="0" presId="urn:microsoft.com/office/officeart/2005/8/layout/chart3"/>
    <dgm:cxn modelId="{D6FC8440-B2D2-4551-8406-593E11A8FD5B}" type="presParOf" srcId="{1680481F-208C-49EF-95FE-43D3906293AE}" destId="{9D33BA1C-443B-4CEB-B747-3FDB994C1AA7}" srcOrd="1" destOrd="0" presId="urn:microsoft.com/office/officeart/2005/8/layout/chart3"/>
    <dgm:cxn modelId="{E7A4D707-84E6-49F6-862E-7ECF030DE370}" type="presParOf" srcId="{1680481F-208C-49EF-95FE-43D3906293AE}" destId="{24F0ACD0-9F82-4DE6-B480-878B532D71C8}" srcOrd="2" destOrd="0" presId="urn:microsoft.com/office/officeart/2005/8/layout/chart3"/>
    <dgm:cxn modelId="{04EB31EA-5355-4D32-9896-94D474A24D3E}" type="presParOf" srcId="{1680481F-208C-49EF-95FE-43D3906293AE}" destId="{85738306-4271-4E1A-8E04-61CC6394EDF0}" srcOrd="3" destOrd="0" presId="urn:microsoft.com/office/officeart/2005/8/layout/chart3"/>
    <dgm:cxn modelId="{A13636E3-048C-40B1-A00A-3DDD3C344278}" type="presParOf" srcId="{1680481F-208C-49EF-95FE-43D3906293AE}" destId="{63985F35-430A-4313-91E8-455F1D9EA21B}" srcOrd="4" destOrd="0" presId="urn:microsoft.com/office/officeart/2005/8/layout/chart3"/>
    <dgm:cxn modelId="{FC641340-5E4E-42CB-B534-7986B9D125B6}" type="presParOf" srcId="{1680481F-208C-49EF-95FE-43D3906293AE}" destId="{BF7193A3-5A36-4253-A68D-ED7F9446C84D}" srcOrd="5" destOrd="0" presId="urn:microsoft.com/office/officeart/2005/8/layout/chart3"/>
    <dgm:cxn modelId="{9C899EE4-B008-43BB-A728-9AC011F9CA68}" type="presParOf" srcId="{1680481F-208C-49EF-95FE-43D3906293AE}" destId="{8888C173-942D-424C-A2C5-60B0FA248275}" srcOrd="6" destOrd="0" presId="urn:microsoft.com/office/officeart/2005/8/layout/chart3"/>
    <dgm:cxn modelId="{A21F935B-2942-412E-AA64-A3FF15BB4AD3}" type="presParOf" srcId="{1680481F-208C-49EF-95FE-43D3906293AE}" destId="{B9D8B8DE-1F8C-43CF-8541-E3F31BBF8BEA}" srcOrd="7" destOrd="0" presId="urn:microsoft.com/office/officeart/2005/8/layout/chart3"/>
    <dgm:cxn modelId="{4D872E11-4003-40DA-A42C-8A88A56CA7EA}" type="presParOf" srcId="{1680481F-208C-49EF-95FE-43D3906293AE}" destId="{262A428C-94A8-4C09-9CA8-452DA4C7CD45}" srcOrd="8" destOrd="0" presId="urn:microsoft.com/office/officeart/2005/8/layout/chart3"/>
    <dgm:cxn modelId="{372F4E81-2DDD-4C2A-AF88-8922EBDC4B5F}" type="presParOf" srcId="{1680481F-208C-49EF-95FE-43D3906293AE}" destId="{C014F2C9-1B56-4A47-BEBA-2140E2E71AE4}" srcOrd="9" destOrd="0" presId="urn:microsoft.com/office/officeart/2005/8/layout/chart3"/>
    <dgm:cxn modelId="{BA77F55D-29DC-4E79-ACA2-DF9D8F6FFD92}" type="presParOf" srcId="{1680481F-208C-49EF-95FE-43D3906293AE}" destId="{A5C72FA3-8642-4871-AA32-5ED22394B73D}" srcOrd="10" destOrd="0" presId="urn:microsoft.com/office/officeart/2005/8/layout/chart3"/>
    <dgm:cxn modelId="{6B81C6E5-09C9-4174-9582-67C28A89D540}" type="presParOf" srcId="{1680481F-208C-49EF-95FE-43D3906293AE}" destId="{0AAC3B74-B13C-4391-B9A1-7C28F0FF98C6}" srcOrd="11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C4F780-FD4F-4EE1-9507-72E757ED5268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86F0A1-BE35-4ECE-9807-4279FF7F61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3FBA8-C948-47E8-A4BA-AD415DD60AE5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3E3346-25FF-43D0-919F-B6AF3464D5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F4DC24-A9D0-44D8-A81F-C753D0A3ABA2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F5266D-AF8D-4A59-B8AF-4BCB975B77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683E06-86FC-46B0-9820-C8C2D73DD9AB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8BFE58-412C-488B-B40B-3EB791B0A5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54ADC8-BA8E-4B14-AA67-06829758A0DE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2ED326-550B-457E-B5A0-66E91F9C47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0B2091-E88A-45C8-9929-150DAAC32BF0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F8445D-D7B5-41ED-8C99-AE0F3AC149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669146-E39B-4368-B135-75FA33765515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8C80DA-ED54-4D6C-BF8F-D0B926AD60E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/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345A9E-C86B-4741-8448-4B52698F2A69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BD925-86F2-46B7-B28F-5BA3379003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pPr>
              <a:defRPr/>
            </a:pPr>
            <a:fld id="{45970279-BEC4-461F-A85C-37DFCBE85AB8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6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E2AAA0-CF12-4E98-B956-3A93575F9C3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93026D-8C00-4843-BDA1-CD01D3EFC6D4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DC3BC6-87C9-4E26-8A0F-380B9F25B0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C2E234-937C-44F4-A5B6-2EBC492DDC81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A499CB-63BD-433A-A436-588587DD367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0438" y="965200"/>
            <a:ext cx="7731125" cy="118745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230438" y="2638425"/>
            <a:ext cx="7731125" cy="310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613" y="6238875"/>
            <a:ext cx="2754312" cy="3238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A67B364-F134-49FD-9D20-0600E5AC4D18}" type="datetimeFigureOut">
              <a:rPr lang="en-US"/>
              <a:pPr>
                <a:defRPr/>
              </a:pPr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5700"/>
            <a:ext cx="5900738" cy="3206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488" y="6218238"/>
            <a:ext cx="366712" cy="365125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0" spc="0" baseline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67C0F80-7EEF-4348-BF8D-54F6605103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6" r:id="rId2"/>
    <p:sldLayoutId id="2147483705" r:id="rId3"/>
    <p:sldLayoutId id="2147483704" r:id="rId4"/>
    <p:sldLayoutId id="2147483703" r:id="rId5"/>
    <p:sldLayoutId id="2147483702" r:id="rId6"/>
    <p:sldLayoutId id="2147483701" r:id="rId7"/>
    <p:sldLayoutId id="2147483708" r:id="rId8"/>
    <p:sldLayoutId id="2147483709" r:id="rId9"/>
    <p:sldLayoutId id="2147483700" r:id="rId10"/>
    <p:sldLayoutId id="2147483699" r:id="rId11"/>
  </p:sldLayoutIdLst>
  <p:hf sldNum="0" hdr="0" ftr="0" dt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kern="1200" cap="all" spc="200">
          <a:solidFill>
            <a:srgbClr val="262626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9pPr>
    </p:titleStyle>
    <p:bodyStyle>
      <a:lvl1pPr marL="2286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kern="1200">
          <a:solidFill>
            <a:srgbClr val="262626"/>
          </a:solidFill>
          <a:latin typeface="+mn-lt"/>
          <a:ea typeface="+mn-ea"/>
          <a:cs typeface="+mn-cs"/>
        </a:defRPr>
      </a:lvl1pPr>
      <a:lvl2pPr marL="4572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2pPr>
      <a:lvl3pPr marL="6858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3pPr>
      <a:lvl4pPr marL="9144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4pPr>
      <a:lvl5pPr marL="11430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nmu.edu.ua/&#1082;&#1072;&#1092;&#1077;&#1076;&#1088;&#1072;-&#1092;&#1110;&#1083;&#1086;&#1089;&#1086;&#1092;&#1110;&#1111;" TargetMode="External"/><Relationship Id="rId2" Type="http://schemas.openxmlformats.org/officeDocument/2006/relationships/hyperlink" Target="mailto:philosophy@vnmu.edu.ua" TargetMode="Externa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Прямоугольник 12"/>
          <p:cNvSpPr>
            <a:spLocks noChangeArrowheads="1"/>
          </p:cNvSpPr>
          <p:nvPr/>
        </p:nvSpPr>
        <p:spPr bwMode="auto">
          <a:xfrm>
            <a:off x="2079625" y="4362450"/>
            <a:ext cx="7859713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СПЕЦІАЛЬНІСТЬ: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</a:t>
            </a:r>
            <a:r>
              <a:rPr lang="en-US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3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uk-UA" sz="1600" b="1">
                <a:solidFill>
                  <a:srgbClr val="002060"/>
                </a:solidFill>
              </a:rPr>
              <a:t>ПЕДІАТРІЯ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ГАЛУЗЬ ЗНАНЬ: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ОСВІТНЬО-ПРОФЕСІЙНА ПРОГРАМА: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«</a:t>
            </a:r>
            <a:r>
              <a:rPr lang="uk-UA" sz="1600" b="1">
                <a:solidFill>
                  <a:srgbClr val="002060"/>
                </a:solidFill>
              </a:rPr>
              <a:t>ПЕДІАТРІЯ</a:t>
            </a: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РІВЕНЬ ВИЩОЇ ОСВІТИ: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4413" y="2430463"/>
            <a:ext cx="8064500" cy="14700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ВК 1.</a:t>
            </a:r>
            <a:r>
              <a:rPr lang="en-US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4</a:t>
            </a:r>
            <a:r>
              <a:rPr lang="ru-RU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. </a:t>
            </a:r>
            <a:r>
              <a:rPr lang="uk-UA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ЕТИКА ТА ДЕОНТОЛОГІЯ </a:t>
            </a:r>
            <a:br>
              <a:rPr lang="uk-UA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</a:br>
            <a:r>
              <a:rPr lang="uk-UA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В МЕДИЦИНІ</a:t>
            </a:r>
          </a:p>
        </p:txBody>
      </p:sp>
      <p:sp>
        <p:nvSpPr>
          <p:cNvPr id="13315" name="Прямоугольник 9"/>
          <p:cNvSpPr>
            <a:spLocks noChangeArrowheads="1"/>
          </p:cNvSpPr>
          <p:nvPr/>
        </p:nvSpPr>
        <p:spPr bwMode="auto">
          <a:xfrm>
            <a:off x="3044825" y="244475"/>
            <a:ext cx="7107238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Вінницький національний медичний університет </a:t>
            </a:r>
          </a:p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ім. М.І. Пирогова МОЗ України</a:t>
            </a:r>
          </a:p>
          <a:p>
            <a:pPr algn="ctr"/>
            <a:endParaRPr lang="ru-RU" sz="240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ru-RU" sz="24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КАФЕДРА </a:t>
            </a:r>
            <a:r>
              <a:rPr lang="uk-UA" sz="24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ФІЛОСОФІЇ ТА СУСПІЛЬНИХ НАУК</a:t>
            </a:r>
            <a:endParaRPr lang="ru-RU" sz="240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3318" name="Рисунок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300038"/>
            <a:ext cx="1889125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863" y="395288"/>
            <a:ext cx="9636125" cy="184785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ПАСПОРТ ОСВІТНЬОГО КОМПОНЕНТА </a:t>
            </a:r>
            <a:br>
              <a:rPr lang="uk-UA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uk-UA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ВК 1.</a:t>
            </a:r>
            <a:r>
              <a:rPr lang="en-US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4</a:t>
            </a:r>
            <a:r>
              <a:rPr lang="uk-UA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. «</a:t>
            </a:r>
            <a:r>
              <a:rPr lang="uk-UA" sz="3400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ЕТИКА ТА ДЕОНТОЛОГІЯ В МЕДИЦИНІ</a:t>
            </a:r>
            <a:r>
              <a:rPr lang="uk-UA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» </a:t>
            </a:r>
          </a:p>
        </p:txBody>
      </p:sp>
      <p:sp>
        <p:nvSpPr>
          <p:cNvPr id="14338" name="Content Placeholder 2"/>
          <p:cNvSpPr>
            <a:spLocks noGrp="1"/>
          </p:cNvSpPr>
          <p:nvPr>
            <p:ph idx="1"/>
          </p:nvPr>
        </p:nvSpPr>
        <p:spPr>
          <a:xfrm>
            <a:off x="627063" y="2681288"/>
            <a:ext cx="11310937" cy="3538537"/>
          </a:xfrm>
        </p:spPr>
        <p:txBody>
          <a:bodyPr/>
          <a:lstStyle/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Спеціальність: І3 Педіатрія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Обсяг (кредити ЄКТС): 3,0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Курс: 1-й, ІІ семестр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Форма контролю: залік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Мова: українська, англійська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Пререквізити: не вимагаються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25" y="755650"/>
            <a:ext cx="5018088" cy="15335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sz="32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ЧОМУ ВАРТО ОБРАТИ ЦЕЙ КУРС</a:t>
            </a:r>
          </a:p>
        </p:txBody>
      </p:sp>
      <p:sp>
        <p:nvSpPr>
          <p:cNvPr id="15362" name="Объект 4"/>
          <p:cNvSpPr>
            <a:spLocks noGrp="1"/>
          </p:cNvSpPr>
          <p:nvPr>
            <p:ph idx="1"/>
          </p:nvPr>
        </p:nvSpPr>
        <p:spPr>
          <a:xfrm>
            <a:off x="355600" y="2651125"/>
            <a:ext cx="5621338" cy="2070100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ru-RU" sz="2400" b="1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КЛЮЧОВА ПЕРЕВАГА:</a:t>
            </a:r>
          </a:p>
          <a:p>
            <a:pPr marL="0" indent="0" eaLnBrk="1" hangingPunct="1">
              <a:buFont typeface="Arial" charset="0"/>
              <a:buNone/>
            </a:pPr>
            <a:r>
              <a:rPr lang="uk-UA" sz="2400" b="1" smtClean="0">
                <a:latin typeface="Calibri" pitchFamily="34" charset="0"/>
                <a:cs typeface="Calibri" pitchFamily="34" charset="0"/>
              </a:rPr>
              <a:t>Формування системи знань про основи медичної етики, деонтології та біоетики;</a:t>
            </a:r>
          </a:p>
          <a:p>
            <a:pPr marL="0" indent="0" eaLnBrk="1" hangingPunct="1">
              <a:buFont typeface="Arial" charset="0"/>
              <a:buNone/>
            </a:pPr>
            <a:r>
              <a:rPr lang="uk-UA" sz="2400" b="1" smtClean="0">
                <a:latin typeface="Calibri" pitchFamily="34" charset="0"/>
                <a:cs typeface="Calibri" pitchFamily="34" charset="0"/>
              </a:rPr>
              <a:t>→  краще клінічне мислення сьогодні</a:t>
            </a:r>
            <a:endParaRPr lang="uk-UA" smtClean="0"/>
          </a:p>
        </p:txBody>
      </p:sp>
      <p:sp>
        <p:nvSpPr>
          <p:cNvPr id="1536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207125" y="1377950"/>
            <a:ext cx="5638800" cy="4151313"/>
          </a:xfrm>
        </p:spPr>
        <p:txBody>
          <a:bodyPr/>
          <a:lstStyle/>
          <a:p>
            <a:pPr marL="285750" indent="-285750" algn="just" eaLnBrk="1" hangingPunct="1">
              <a:buFont typeface="Arial" charset="0"/>
              <a:buChar char="•"/>
            </a:pPr>
            <a:r>
              <a:rPr lang="uk-UA" sz="2800" smtClean="0">
                <a:latin typeface="Times New Roman" pitchFamily="18" charset="0"/>
                <a:cs typeface="Times New Roman" pitchFamily="18" charset="0"/>
              </a:rPr>
              <a:t>формує клінічне мислення</a:t>
            </a:r>
          </a:p>
          <a:p>
            <a:pPr marL="285750" indent="-285750" algn="just" eaLnBrk="1" hangingPunct="1">
              <a:buFont typeface="Arial" charset="0"/>
              <a:buChar char="•"/>
            </a:pPr>
            <a:r>
              <a:rPr lang="uk-UA" sz="2800" smtClean="0">
                <a:latin typeface="Times New Roman" pitchFamily="18" charset="0"/>
                <a:cs typeface="Times New Roman" pitchFamily="18" charset="0"/>
              </a:rPr>
              <a:t>розвиває критичне мислення</a:t>
            </a:r>
          </a:p>
          <a:p>
            <a:pPr marL="285750" indent="-285750" algn="l" eaLnBrk="1" hangingPunct="1">
              <a:buFont typeface="Arial" charset="0"/>
              <a:buChar char="•"/>
            </a:pPr>
            <a:r>
              <a:rPr lang="uk-UA" sz="2800" smtClean="0">
                <a:latin typeface="Times New Roman" pitchFamily="18" charset="0"/>
                <a:cs typeface="Times New Roman" pitchFamily="18" charset="0"/>
              </a:rPr>
              <a:t>допомагає розуміти сучасну медицину</a:t>
            </a:r>
          </a:p>
          <a:p>
            <a:pPr marL="285750" indent="-285750" algn="l" eaLnBrk="1" hangingPunct="1">
              <a:buFont typeface="Arial" charset="0"/>
              <a:buChar char="•"/>
            </a:pPr>
            <a:r>
              <a:rPr lang="uk-UA" sz="2800" smtClean="0">
                <a:latin typeface="Times New Roman" pitchFamily="18" charset="0"/>
                <a:cs typeface="Times New Roman" pitchFamily="18" charset="0"/>
              </a:rPr>
              <a:t>формує професійну ідентичність лікаря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0863" y="1593850"/>
            <a:ext cx="4837112" cy="187007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uk-UA" sz="40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ЩО ВИ БУДЕТЕ ВИВЧАТИ</a:t>
            </a:r>
          </a:p>
        </p:txBody>
      </p:sp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6210300" y="185738"/>
            <a:ext cx="5910263" cy="6672262"/>
          </a:xfrm>
        </p:spPr>
        <p:txBody>
          <a:bodyPr/>
          <a:lstStyle/>
          <a:p>
            <a:pPr eaLnBrk="1" hangingPunct="1"/>
            <a:r>
              <a:rPr lang="uk-UA" sz="2400" smtClean="0">
                <a:latin typeface="Times New Roman" pitchFamily="18" charset="0"/>
                <a:cs typeface="Times New Roman" pitchFamily="18" charset="0"/>
              </a:rPr>
              <a:t>формування системи знань про основи медичної етики, деонтології та біоетики</a:t>
            </a:r>
          </a:p>
          <a:p>
            <a:pPr eaLnBrk="1" hangingPunct="1"/>
            <a:r>
              <a:rPr lang="uk-UA" sz="2400" smtClean="0">
                <a:latin typeface="Times New Roman" pitchFamily="18" charset="0"/>
                <a:cs typeface="Times New Roman" pitchFamily="18" charset="0"/>
              </a:rPr>
              <a:t> формування системи знань про етичні норми професійної діяльності та нормативно-правове регулювання у сфері охорони здоров’я</a:t>
            </a:r>
          </a:p>
          <a:p>
            <a:pPr eaLnBrk="1" hangingPunct="1"/>
            <a:r>
              <a:rPr lang="uk-UA" sz="2400" smtClean="0">
                <a:latin typeface="Times New Roman" pitchFamily="18" charset="0"/>
                <a:cs typeface="Times New Roman" pitchFamily="18" charset="0"/>
              </a:rPr>
              <a:t>формування навичок етичного аналізу професійних ситуацій</a:t>
            </a:r>
          </a:p>
          <a:p>
            <a:pPr eaLnBrk="1" hangingPunct="1"/>
            <a:r>
              <a:rPr lang="uk-UA" sz="2400" smtClean="0">
                <a:latin typeface="Times New Roman" pitchFamily="18" charset="0"/>
                <a:cs typeface="Times New Roman" pitchFamily="18" charset="0"/>
              </a:rPr>
              <a:t>формування навичок професійної комунікації з пацієнтами та колегами</a:t>
            </a:r>
          </a:p>
          <a:p>
            <a:pPr eaLnBrk="1" hangingPunct="1"/>
            <a:r>
              <a:rPr lang="uk-UA" sz="2400" smtClean="0">
                <a:latin typeface="Times New Roman" pitchFamily="18" charset="0"/>
                <a:cs typeface="Times New Roman" pitchFamily="18" charset="0"/>
              </a:rPr>
              <a:t>формування навичок дотримання принципів медичної етики у професійній діяльності</a:t>
            </a:r>
          </a:p>
          <a:p>
            <a:pPr eaLnBrk="1" hangingPunct="1"/>
            <a:r>
              <a:rPr lang="uk-UA" sz="2400" smtClean="0">
                <a:latin typeface="Times New Roman" pitchFamily="18" charset="0"/>
                <a:cs typeface="Times New Roman" pitchFamily="18" charset="0"/>
              </a:rPr>
              <a:t>формування здатності застосовувати етичні норми у навчальній і професійній діяльності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371725" y="360363"/>
            <a:ext cx="7773988" cy="1239837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uk-UA" cap="none" smtClean="0">
                <a:solidFill>
                  <a:srgbClr val="262626"/>
                </a:solidFill>
                <a:latin typeface="Gill Sans MT"/>
              </a:rPr>
              <a:t>Вища медична освіта неможлива без отримання ґрунтовних знань про</a:t>
            </a:r>
          </a:p>
        </p:txBody>
      </p:sp>
      <p:graphicFrame>
        <p:nvGraphicFramePr>
          <p:cNvPr id="4" name="Місце для вмісту 3"/>
          <p:cNvGraphicFramePr>
            <a:graphicFrameLocks noGrp="1"/>
          </p:cNvGraphicFramePr>
          <p:nvPr>
            <p:ph idx="4294967295"/>
          </p:nvPr>
        </p:nvGraphicFramePr>
        <p:xfrm>
          <a:off x="1429091" y="1949029"/>
          <a:ext cx="9475764" cy="45719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Объект 11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98538" y="254000"/>
            <a:ext cx="4657725" cy="6265863"/>
          </a:xfrm>
        </p:spPr>
      </p:pic>
      <p:pic>
        <p:nvPicPr>
          <p:cNvPr id="18434" name="Рисунок 1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0663" y="254000"/>
            <a:ext cx="4572000" cy="6265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Прямоугольник 8"/>
          <p:cNvSpPr>
            <a:spLocks noChangeArrowheads="1"/>
          </p:cNvSpPr>
          <p:nvPr/>
        </p:nvSpPr>
        <p:spPr bwMode="auto">
          <a:xfrm>
            <a:off x="4876800" y="6259513"/>
            <a:ext cx="2492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i="1"/>
              <a:t> </a:t>
            </a:r>
            <a:endParaRPr lang="uk-UA"/>
          </a:p>
        </p:txBody>
      </p:sp>
      <p:pic>
        <p:nvPicPr>
          <p:cNvPr id="19458" name="Рисунок 1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9063" y="423863"/>
            <a:ext cx="5816600" cy="620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Рисунок 1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6800" y="423863"/>
            <a:ext cx="6045200" cy="620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Місце для вмісту 2"/>
          <p:cNvSpPr>
            <a:spLocks noGrp="1"/>
          </p:cNvSpPr>
          <p:nvPr>
            <p:ph idx="4294967295"/>
          </p:nvPr>
        </p:nvSpPr>
        <p:spPr>
          <a:xfrm>
            <a:off x="865188" y="188913"/>
            <a:ext cx="10566400" cy="4572000"/>
          </a:xfrm>
        </p:spPr>
        <p:txBody>
          <a:bodyPr/>
          <a:lstStyle/>
          <a:p>
            <a:pPr marL="246063" indent="-246063" algn="ctr"/>
            <a:r>
              <a:rPr lang="uk-UA" sz="2400" smtClean="0">
                <a:latin typeface="Gill Sans MT"/>
              </a:rPr>
              <a:t>Окремою та широко визнаною проблемою є дотримання основних засад медичної етики при розробці та впровадженні нових технологій, які здатні впливати на фізіологію, психічне здоров’я та геном людини.</a:t>
            </a:r>
          </a:p>
          <a:p>
            <a:pPr marL="246063" indent="-246063"/>
            <a:endParaRPr lang="uk-UA" sz="2400" smtClean="0">
              <a:latin typeface="Gill Sans MT"/>
            </a:endParaRPr>
          </a:p>
          <a:p>
            <a:pPr marL="246063" indent="-246063"/>
            <a:endParaRPr lang="uk-UA" smtClean="0">
              <a:latin typeface="Gill Sans MT"/>
            </a:endParaRPr>
          </a:p>
          <a:p>
            <a:pPr marL="246063" indent="-246063"/>
            <a:endParaRPr lang="uk-UA" smtClean="0">
              <a:latin typeface="Gill Sans MT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2812" y="1615734"/>
            <a:ext cx="8140516" cy="45793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/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uk-UA" cap="none" smtClean="0">
                <a:solidFill>
                  <a:srgbClr val="262626"/>
                </a:solidFill>
                <a:latin typeface="Gill Sans MT"/>
              </a:rPr>
              <a:t>За результатами навчання студенти отримають наступні фахові знання:</a:t>
            </a:r>
          </a:p>
        </p:txBody>
      </p:sp>
      <p:graphicFrame>
        <p:nvGraphicFramePr>
          <p:cNvPr id="4" name="Місце для вмісту 3"/>
          <p:cNvGraphicFramePr>
            <a:graphicFrameLocks noGrp="1"/>
          </p:cNvGraphicFramePr>
          <p:nvPr>
            <p:ph idx="4294967295"/>
          </p:nvPr>
        </p:nvGraphicFramePr>
        <p:xfrm>
          <a:off x="5994" y="1289297"/>
          <a:ext cx="12179473" cy="55621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1692275"/>
            <a:ext cx="4879975" cy="2914650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</a:t>
            </a:r>
            <a:r>
              <a:rPr lang="uk-UA" sz="3600" b="1" dirty="0" smtClean="0">
                <a:solidFill>
                  <a:srgbClr val="002060"/>
                </a:solidFill>
              </a:rPr>
              <a:t>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22530" name="Объект 2"/>
          <p:cNvSpPr>
            <a:spLocks noGrp="1"/>
          </p:cNvSpPr>
          <p:nvPr>
            <p:ph idx="1"/>
          </p:nvPr>
        </p:nvSpPr>
        <p:spPr>
          <a:xfrm>
            <a:off x="6305550" y="423863"/>
            <a:ext cx="5473700" cy="6319837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uk-UA" sz="2800" smtClean="0">
                <a:latin typeface="Calibri" pitchFamily="34" charset="0"/>
                <a:cs typeface="Calibri" pitchFamily="34" charset="0"/>
              </a:rPr>
              <a:t>застосовувати основні принципи медичної етики та деонтології</a:t>
            </a:r>
          </a:p>
          <a:p>
            <a:pPr eaLnBrk="1" hangingPunct="1">
              <a:lnSpc>
                <a:spcPct val="80000"/>
              </a:lnSpc>
            </a:pPr>
            <a:r>
              <a:rPr lang="uk-UA" sz="2800" smtClean="0">
                <a:latin typeface="Calibri" pitchFamily="34" charset="0"/>
                <a:cs typeface="Calibri" pitchFamily="34" charset="0"/>
              </a:rPr>
              <a:t>аналізувати взаємодію «лікар – пацієнт» з позицій етичних і біоетичних норм</a:t>
            </a:r>
          </a:p>
          <a:p>
            <a:pPr eaLnBrk="1" hangingPunct="1">
              <a:lnSpc>
                <a:spcPct val="80000"/>
              </a:lnSpc>
            </a:pPr>
            <a:r>
              <a:rPr lang="uk-UA" sz="2800" smtClean="0">
                <a:latin typeface="Calibri" pitchFamily="34" charset="0"/>
                <a:cs typeface="Calibri" pitchFamily="34" charset="0"/>
              </a:rPr>
              <a:t>дотримуватися норм професійної комунікації в колективі</a:t>
            </a:r>
          </a:p>
          <a:p>
            <a:pPr eaLnBrk="1" hangingPunct="1">
              <a:lnSpc>
                <a:spcPct val="80000"/>
              </a:lnSpc>
            </a:pPr>
            <a:r>
              <a:rPr lang="uk-UA" sz="2800" smtClean="0">
                <a:latin typeface="Calibri" pitchFamily="34" charset="0"/>
                <a:cs typeface="Calibri" pitchFamily="34" charset="0"/>
              </a:rPr>
              <a:t>інтерпретувати основні нормативно-правові та етичні документи</a:t>
            </a:r>
          </a:p>
          <a:p>
            <a:pPr eaLnBrk="1" hangingPunct="1">
              <a:lnSpc>
                <a:spcPct val="80000"/>
              </a:lnSpc>
            </a:pPr>
            <a:r>
              <a:rPr lang="uk-UA" sz="2800" smtClean="0">
                <a:latin typeface="Calibri" pitchFamily="34" charset="0"/>
                <a:cs typeface="Calibri" pitchFamily="34" charset="0"/>
              </a:rPr>
              <a:t>вести аргументовану професійну комунікацію</a:t>
            </a:r>
          </a:p>
          <a:p>
            <a:pPr eaLnBrk="1" hangingPunct="1">
              <a:lnSpc>
                <a:spcPct val="80000"/>
              </a:lnSpc>
            </a:pPr>
            <a:r>
              <a:rPr lang="uk-UA" sz="2800" smtClean="0">
                <a:latin typeface="Calibri" pitchFamily="34" charset="0"/>
                <a:cs typeface="Calibri" pitchFamily="34" charset="0"/>
              </a:rPr>
              <a:t>застосовувати етичні підходи у навчальній і професійній діяльності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627188" y="915988"/>
            <a:ext cx="2378075" cy="4391025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>
              <a:lnSpc>
                <a:spcPct val="100000"/>
              </a:lnSpc>
              <a:defRPr/>
            </a:pPr>
            <a:r>
              <a:rPr lang="uk-UA" sz="2400" cap="none" smtClean="0">
                <a:solidFill>
                  <a:srgbClr val="262626"/>
                </a:solidFill>
                <a:latin typeface="Gill Sans MT"/>
              </a:rPr>
              <a:t/>
            </a:r>
            <a:br>
              <a:rPr lang="uk-UA" sz="2400" cap="none" smtClean="0">
                <a:solidFill>
                  <a:srgbClr val="262626"/>
                </a:solidFill>
                <a:latin typeface="Gill Sans MT"/>
              </a:rPr>
            </a:br>
            <a:r>
              <a:rPr lang="uk-UA" sz="2400" cap="none" smtClean="0">
                <a:solidFill>
                  <a:srgbClr val="262626"/>
                </a:solidFill>
                <a:latin typeface="Gill Sans MT"/>
              </a:rPr>
              <a:t/>
            </a:r>
            <a:br>
              <a:rPr lang="uk-UA" sz="2400" cap="none" smtClean="0">
                <a:solidFill>
                  <a:srgbClr val="262626"/>
                </a:solidFill>
                <a:latin typeface="Gill Sans MT"/>
              </a:rPr>
            </a:br>
            <a:r>
              <a:rPr lang="uk-UA" sz="2400" cap="none" smtClean="0">
                <a:solidFill>
                  <a:srgbClr val="262626"/>
                </a:solidFill>
                <a:latin typeface="Gill Sans MT"/>
              </a:rPr>
              <a:t/>
            </a:r>
            <a:br>
              <a:rPr lang="uk-UA" sz="2400" cap="none" smtClean="0">
                <a:solidFill>
                  <a:srgbClr val="262626"/>
                </a:solidFill>
                <a:latin typeface="Gill Sans MT"/>
              </a:rPr>
            </a:br>
            <a:r>
              <a:rPr lang="uk-UA" sz="2400" cap="none" smtClean="0">
                <a:solidFill>
                  <a:srgbClr val="262626"/>
                </a:solidFill>
                <a:latin typeface="Gill Sans MT"/>
              </a:rPr>
              <a:t/>
            </a:r>
            <a:br>
              <a:rPr lang="uk-UA" sz="2400" cap="none" smtClean="0">
                <a:solidFill>
                  <a:srgbClr val="262626"/>
                </a:solidFill>
                <a:latin typeface="Gill Sans MT"/>
              </a:rPr>
            </a:br>
            <a:r>
              <a:rPr lang="uk-UA" sz="2400" cap="none" smtClean="0">
                <a:solidFill>
                  <a:srgbClr val="262626"/>
                </a:solidFill>
                <a:latin typeface="Gill Sans MT"/>
              </a:rPr>
              <a:t/>
            </a:r>
            <a:br>
              <a:rPr lang="uk-UA" sz="2400" cap="none" smtClean="0">
                <a:solidFill>
                  <a:srgbClr val="262626"/>
                </a:solidFill>
                <a:latin typeface="Gill Sans MT"/>
              </a:rPr>
            </a:br>
            <a:r>
              <a:rPr lang="uk-UA" sz="2400" cap="none" smtClean="0">
                <a:solidFill>
                  <a:srgbClr val="262626"/>
                </a:solidFill>
                <a:latin typeface="Gill Sans MT"/>
              </a:rPr>
              <a:t/>
            </a:r>
            <a:br>
              <a:rPr lang="uk-UA" sz="2400" cap="none" smtClean="0">
                <a:solidFill>
                  <a:srgbClr val="262626"/>
                </a:solidFill>
                <a:latin typeface="Gill Sans MT"/>
              </a:rPr>
            </a:br>
            <a:r>
              <a:rPr lang="uk-UA" sz="2400" cap="none" smtClean="0">
                <a:solidFill>
                  <a:srgbClr val="262626"/>
                </a:solidFill>
                <a:latin typeface="Gill Sans MT"/>
              </a:rPr>
              <a:t/>
            </a:r>
            <a:br>
              <a:rPr lang="uk-UA" sz="2400" cap="none" smtClean="0">
                <a:solidFill>
                  <a:srgbClr val="262626"/>
                </a:solidFill>
                <a:latin typeface="Gill Sans MT"/>
              </a:rPr>
            </a:br>
            <a:r>
              <a:rPr lang="uk-UA" sz="2400" cap="none" smtClean="0">
                <a:solidFill>
                  <a:srgbClr val="262626"/>
                </a:solidFill>
                <a:latin typeface="Gill Sans MT"/>
              </a:rPr>
              <a:t/>
            </a:r>
            <a:br>
              <a:rPr lang="uk-UA" sz="2400" cap="none" smtClean="0">
                <a:solidFill>
                  <a:srgbClr val="262626"/>
                </a:solidFill>
                <a:latin typeface="Gill Sans MT"/>
              </a:rPr>
            </a:br>
            <a:r>
              <a:rPr lang="uk-UA" sz="2400" cap="none" smtClean="0">
                <a:solidFill>
                  <a:srgbClr val="262626"/>
                </a:solidFill>
                <a:latin typeface="Gill Sans MT"/>
              </a:rPr>
              <a:t/>
            </a:r>
            <a:br>
              <a:rPr lang="uk-UA" sz="2400" cap="none" smtClean="0">
                <a:solidFill>
                  <a:srgbClr val="262626"/>
                </a:solidFill>
                <a:latin typeface="Gill Sans MT"/>
              </a:rPr>
            </a:br>
            <a:r>
              <a:rPr lang="uk-UA" sz="2400" cap="none" smtClean="0">
                <a:solidFill>
                  <a:srgbClr val="262626"/>
                </a:solidFill>
                <a:latin typeface="Gill Sans MT"/>
              </a:rPr>
              <a:t/>
            </a:r>
            <a:br>
              <a:rPr lang="uk-UA" sz="2400" cap="none" smtClean="0">
                <a:solidFill>
                  <a:srgbClr val="262626"/>
                </a:solidFill>
                <a:latin typeface="Gill Sans MT"/>
              </a:rPr>
            </a:br>
            <a:r>
              <a:rPr lang="uk-UA" sz="2400" cap="none" smtClean="0">
                <a:solidFill>
                  <a:srgbClr val="262626"/>
                </a:solidFill>
                <a:latin typeface="Gill Sans MT"/>
              </a:rPr>
              <a:t/>
            </a:r>
            <a:br>
              <a:rPr lang="uk-UA" sz="2400" cap="none" smtClean="0">
                <a:solidFill>
                  <a:srgbClr val="262626"/>
                </a:solidFill>
                <a:latin typeface="Gill Sans MT"/>
              </a:rPr>
            </a:br>
            <a:r>
              <a:rPr lang="uk-UA" sz="2400" cap="none" smtClean="0">
                <a:solidFill>
                  <a:srgbClr val="262626"/>
                </a:solidFill>
                <a:latin typeface="Gill Sans MT"/>
              </a:rPr>
              <a:t/>
            </a:r>
            <a:br>
              <a:rPr lang="uk-UA" sz="2400" cap="none" smtClean="0">
                <a:solidFill>
                  <a:srgbClr val="262626"/>
                </a:solidFill>
                <a:latin typeface="Gill Sans MT"/>
              </a:rPr>
            </a:br>
            <a:r>
              <a:rPr lang="uk-UA" sz="2100" cap="none" smtClean="0">
                <a:solidFill>
                  <a:srgbClr val="262626"/>
                </a:solidFill>
                <a:latin typeface="Gill Sans MT"/>
              </a:rPr>
              <a:t>За результатами навчання студенти отримають наступні фахові уміння:</a:t>
            </a:r>
            <a:r>
              <a:rPr lang="uk-UA" sz="2400" cap="none" smtClean="0">
                <a:solidFill>
                  <a:srgbClr val="262626"/>
                </a:solidFill>
                <a:latin typeface="Gill Sans MT"/>
              </a:rPr>
              <a:t/>
            </a:r>
            <a:br>
              <a:rPr lang="uk-UA" sz="2400" cap="none" smtClean="0">
                <a:solidFill>
                  <a:srgbClr val="262626"/>
                </a:solidFill>
                <a:latin typeface="Gill Sans MT"/>
              </a:rPr>
            </a:br>
            <a:endParaRPr lang="uk-UA" sz="2400" cap="none" smtClean="0">
              <a:solidFill>
                <a:srgbClr val="262626"/>
              </a:solidFill>
              <a:latin typeface="Gill Sans MT"/>
            </a:endParaRPr>
          </a:p>
        </p:txBody>
      </p:sp>
      <p:graphicFrame>
        <p:nvGraphicFramePr>
          <p:cNvPr id="4" name="Місце для вмісту 3"/>
          <p:cNvGraphicFramePr>
            <a:graphicFrameLocks noGrp="1"/>
          </p:cNvGraphicFramePr>
          <p:nvPr>
            <p:ph idx="4294967295"/>
          </p:nvPr>
        </p:nvGraphicFramePr>
        <p:xfrm>
          <a:off x="2692825" y="6377"/>
          <a:ext cx="13077324" cy="67413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ПІДСУМКОВИЙ КОНТРОЛЬ</a:t>
            </a:r>
          </a:p>
        </p:txBody>
      </p:sp>
      <p:sp>
        <p:nvSpPr>
          <p:cNvPr id="24578" name="Content Placeholder 2"/>
          <p:cNvSpPr>
            <a:spLocks noGrp="1"/>
          </p:cNvSpPr>
          <p:nvPr>
            <p:ph idx="1"/>
          </p:nvPr>
        </p:nvSpPr>
        <p:spPr>
          <a:xfrm>
            <a:off x="354013" y="2592388"/>
            <a:ext cx="5551487" cy="2857500"/>
          </a:xfrm>
        </p:spPr>
        <p:txBody>
          <a:bodyPr/>
          <a:lstStyle/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Лекції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Практичні / Семінарські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Самостійна робота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Індивідуальна самостійна робота</a:t>
            </a:r>
          </a:p>
        </p:txBody>
      </p:sp>
      <p:sp>
        <p:nvSpPr>
          <p:cNvPr id="24579" name="Прямоугольник 3"/>
          <p:cNvSpPr>
            <a:spLocks noChangeArrowheads="1"/>
          </p:cNvSpPr>
          <p:nvPr/>
        </p:nvSpPr>
        <p:spPr bwMode="auto">
          <a:xfrm>
            <a:off x="6503988" y="1974850"/>
            <a:ext cx="5492750" cy="314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8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Залік: </a:t>
            </a:r>
          </a:p>
          <a:p>
            <a:pPr algn="ctr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на останньому практичному занятті </a:t>
            </a:r>
          </a:p>
          <a:p>
            <a:pPr algn="ctr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за умов успішного проходження курсу</a:t>
            </a:r>
            <a:r>
              <a:rPr lang="en-US" sz="2400">
                <a:latin typeface="Calibri" pitchFamily="34" charset="0"/>
                <a:cs typeface="Calibri" pitchFamily="34" charset="0"/>
              </a:rPr>
              <a:t> (</a:t>
            </a:r>
            <a:r>
              <a:rPr lang="ru-RU" sz="2400">
                <a:latin typeface="Calibri" pitchFamily="34" charset="0"/>
                <a:cs typeface="Calibri" pitchFamily="34" charset="0"/>
              </a:rPr>
              <a:t>сума балів </a:t>
            </a:r>
          </a:p>
          <a:p>
            <a:pPr algn="ctr">
              <a:lnSpc>
                <a:spcPct val="120000"/>
              </a:lnSpc>
            </a:pPr>
            <a:r>
              <a:rPr lang="ru-RU" sz="2400">
                <a:latin typeface="Calibri" pitchFamily="34" charset="0"/>
                <a:cs typeface="Calibri" pitchFamily="34" charset="0"/>
              </a:rPr>
              <a:t>за всі види навчальної діяльності – </a:t>
            </a:r>
          </a:p>
          <a:p>
            <a:pPr algn="ctr">
              <a:lnSpc>
                <a:spcPct val="120000"/>
              </a:lnSpc>
            </a:pPr>
            <a:r>
              <a:rPr lang="en-US" sz="2400">
                <a:latin typeface="Calibri" pitchFamily="34" charset="0"/>
                <a:cs typeface="Calibri" pitchFamily="34" charset="0"/>
              </a:rPr>
              <a:t>122</a:t>
            </a:r>
            <a:r>
              <a:rPr lang="ru-RU"/>
              <a:t>–</a:t>
            </a:r>
            <a:r>
              <a:rPr lang="en-US" sz="2400">
                <a:latin typeface="Calibri" pitchFamily="34" charset="0"/>
                <a:cs typeface="Calibri" pitchFamily="34" charset="0"/>
              </a:rPr>
              <a:t>200 </a:t>
            </a:r>
            <a:r>
              <a:rPr lang="uk-UA" sz="2400">
                <a:latin typeface="Calibri" pitchFamily="34" charset="0"/>
                <a:cs typeface="Calibri" pitchFamily="34" charset="0"/>
              </a:rPr>
              <a:t>балів) </a:t>
            </a:r>
          </a:p>
          <a:p>
            <a:pPr algn="just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і відсутності академічної заборгованості.</a:t>
            </a:r>
          </a:p>
        </p:txBody>
      </p:sp>
      <p:sp>
        <p:nvSpPr>
          <p:cNvPr id="24580" name="Title 1"/>
          <p:cNvSpPr txBox="1">
            <a:spLocks/>
          </p:cNvSpPr>
          <p:nvPr/>
        </p:nvSpPr>
        <p:spPr bwMode="auto">
          <a:xfrm>
            <a:off x="1042988" y="511175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ФОРМИ НАВЧАННЯ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КОНТАКТНА ІНФОРМАЦІЯ</a:t>
            </a:r>
          </a:p>
        </p:txBody>
      </p:sp>
      <p:sp>
        <p:nvSpPr>
          <p:cNvPr id="25602" name="Content Placeholder 2"/>
          <p:cNvSpPr>
            <a:spLocks noGrp="1"/>
          </p:cNvSpPr>
          <p:nvPr>
            <p:ph idx="1"/>
          </p:nvPr>
        </p:nvSpPr>
        <p:spPr>
          <a:xfrm>
            <a:off x="536575" y="2506663"/>
            <a:ext cx="5319713" cy="2125662"/>
          </a:xfrm>
        </p:spPr>
        <p:txBody>
          <a:bodyPr/>
          <a:lstStyle/>
          <a:p>
            <a:pPr eaLnBrk="1" hangingPunct="1"/>
            <a:r>
              <a:rPr lang="ru-RU" sz="2800" smtClean="0">
                <a:latin typeface="Calibri" pitchFamily="34" charset="0"/>
                <a:cs typeface="Calibri" pitchFamily="34" charset="0"/>
              </a:rPr>
              <a:t>Доцент Беднарчик Т. Р.</a:t>
            </a:r>
          </a:p>
          <a:p>
            <a:pPr eaLnBrk="1" hangingPunct="1"/>
            <a:r>
              <a:rPr lang="ru-RU" sz="2800" smtClean="0">
                <a:latin typeface="Calibri" pitchFamily="34" charset="0"/>
                <a:cs typeface="Calibri" pitchFamily="34" charset="0"/>
              </a:rPr>
              <a:t>Доцент Школьнікова Т. Ю.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Доцент Марчук І. А.</a:t>
            </a:r>
            <a:endParaRPr lang="ru-RU" sz="280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603" name="Title 1"/>
          <p:cNvSpPr txBox="1">
            <a:spLocks/>
          </p:cNvSpPr>
          <p:nvPr/>
        </p:nvSpPr>
        <p:spPr bwMode="auto">
          <a:xfrm>
            <a:off x="731838" y="531813"/>
            <a:ext cx="4486275" cy="1141412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РОЗРОБНИКИ КУРСУ</a:t>
            </a:r>
          </a:p>
        </p:txBody>
      </p:sp>
      <p:sp>
        <p:nvSpPr>
          <p:cNvPr id="25604" name="Прямоугольник 4"/>
          <p:cNvSpPr>
            <a:spLocks noChangeArrowheads="1"/>
          </p:cNvSpPr>
          <p:nvPr/>
        </p:nvSpPr>
        <p:spPr bwMode="auto">
          <a:xfrm>
            <a:off x="6559550" y="1879600"/>
            <a:ext cx="5251450" cy="319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Вінниця, </a:t>
            </a:r>
          </a:p>
          <a:p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вул. Данила Галицького 58а</a:t>
            </a:r>
          </a:p>
          <a:p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Кафедра філософії та суспільних наук</a:t>
            </a:r>
          </a:p>
          <a:p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en-US" sz="2400">
                <a:solidFill>
                  <a:srgbClr val="000000"/>
                </a:solidFill>
                <a:latin typeface="Calibri" pitchFamily="34" charset="0"/>
                <a:cs typeface="Calibri" pitchFamily="34" charset="0"/>
                <a:hlinkClick r:id="rId2"/>
              </a:rPr>
              <a:t>philosophy@vnmu.edu.ua</a:t>
            </a:r>
            <a:endParaRPr lang="en-US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endParaRPr lang="en-US"/>
          </a:p>
          <a:p>
            <a:r>
              <a:rPr lang="uk-UA" altLang="ko-KR">
                <a:cs typeface="휴먼매직체"/>
                <a:hlinkClick r:id="rId3"/>
              </a:rPr>
              <a:t>https://www.vnmu.edu.ua/кафедра-філософії#</a:t>
            </a:r>
            <a:r>
              <a:rPr lang="uk-UA" altLang="ko-KR">
                <a:cs typeface="휴먼매직체"/>
              </a:rPr>
              <a:t> </a:t>
            </a:r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463</TotalTime>
  <Words>336</Words>
  <Application>Microsoft Office PowerPoint</Application>
  <PresentationFormat>Произвольный</PresentationFormat>
  <Paragraphs>70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Шаблон оформления</vt:lpstr>
      </vt:variant>
      <vt:variant>
        <vt:i4>3</vt:i4>
      </vt:variant>
      <vt:variant>
        <vt:lpstr>Заголовки слайдов</vt:lpstr>
      </vt:variant>
      <vt:variant>
        <vt:i4>13</vt:i4>
      </vt:variant>
    </vt:vector>
  </HeadingPairs>
  <TitlesOfParts>
    <vt:vector size="22" baseType="lpstr">
      <vt:lpstr>Arial</vt:lpstr>
      <vt:lpstr>Gill Sans MT</vt:lpstr>
      <vt:lpstr>Calibri</vt:lpstr>
      <vt:lpstr>Corbel</vt:lpstr>
      <vt:lpstr>Times New Roman</vt:lpstr>
      <vt:lpstr>휴먼매직체</vt:lpstr>
      <vt:lpstr>Parcel</vt:lpstr>
      <vt:lpstr>Parcel</vt:lpstr>
      <vt:lpstr>Parcel</vt:lpstr>
      <vt:lpstr>ВК 1.4. ЕТИКА ТА ДЕОНТОЛОГІЯ  В МЕДИЦИНІ</vt:lpstr>
      <vt:lpstr>ПАСПОРТ ОСВІТНЬОГО КОМПОНЕНТА   ВК 1.4. «ЕТИКА ТА ДЕОНТОЛОГІЯ В МЕДИЦИНІ» </vt:lpstr>
      <vt:lpstr>ЧОМУ ВАРТО ОБРАТИ ЦЕЙ КУРС</vt:lpstr>
      <vt:lpstr>ЩО ВИ БУДЕТЕ ВИВЧАТИ</vt:lpstr>
      <vt:lpstr>Вища медична освіта неможлива без отримання ґрунтовних знань про</vt:lpstr>
      <vt:lpstr>Слайд 6</vt:lpstr>
      <vt:lpstr>Слайд 7</vt:lpstr>
      <vt:lpstr>Слайд 8</vt:lpstr>
      <vt:lpstr>За результатами навчання студенти отримають наступні фахові знання:</vt:lpstr>
      <vt:lpstr>ЩО ВИ ЗМОЖЕТЕ  ЗА УМОВИ ОПАНУВАННЯ КУРСУ</vt:lpstr>
      <vt:lpstr>            За результатами навчання студенти отримають наступні фахові уміння: 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Пользователь Windows</cp:lastModifiedBy>
  <cp:revision>38</cp:revision>
  <dcterms:created xsi:type="dcterms:W3CDTF">2026-04-08T10:22:59Z</dcterms:created>
  <dcterms:modified xsi:type="dcterms:W3CDTF">2026-06-29T09:15:15Z</dcterms:modified>
</cp:coreProperties>
</file>