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5" d="100"/>
          <a:sy n="95" d="100"/>
        </p:scale>
        <p:origin x="-2868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ХІРУРГІЧНОЇ СТОМАТОЛОГІЇ ТА ЩЕЛЕПНО-ЛИЦЕВОЇ ХІРУРГІЇ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2.8 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Анатомо-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фізіологічні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будови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ділянки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2.8 «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Анатомо-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фізіологічні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будови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ділянки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курс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1,5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нормальна анатомія, гістологія, нормальна фізіологія, біохімія, топографічна анатомія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432" y="755329"/>
            <a:ext cx="5261810" cy="1533086"/>
          </a:xfrm>
        </p:spPr>
        <p:txBody>
          <a:bodyPr>
            <a:noAutofit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 </a:t>
            </a: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Анатомо-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фізіологічні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будови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ділянки</a:t>
            </a: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38213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600" dirty="0" err="1"/>
              <a:t>Глибше</a:t>
            </a:r>
            <a:r>
              <a:rPr lang="ru-RU" sz="2600" dirty="0"/>
              <a:t> </a:t>
            </a:r>
            <a:r>
              <a:rPr lang="ru-RU" sz="2600" dirty="0" err="1"/>
              <a:t>зрозуміти</a:t>
            </a:r>
            <a:r>
              <a:rPr lang="ru-RU" sz="2600" dirty="0"/>
              <a:t> </a:t>
            </a:r>
            <a:r>
              <a:rPr lang="ru-RU" sz="2600" dirty="0" err="1"/>
              <a:t>анатомію</a:t>
            </a:r>
            <a:r>
              <a:rPr lang="ru-RU" sz="2600" dirty="0"/>
              <a:t> </a:t>
            </a:r>
            <a:r>
              <a:rPr lang="ru-RU" sz="2600" dirty="0" err="1"/>
              <a:t>щелепно-лицевої</a:t>
            </a:r>
            <a:r>
              <a:rPr lang="ru-RU" sz="2600" dirty="0"/>
              <a:t> </a:t>
            </a:r>
            <a:r>
              <a:rPr lang="ru-RU" sz="2600" dirty="0" err="1"/>
              <a:t>ділянки</a:t>
            </a:r>
            <a:r>
              <a:rPr lang="ru-RU" sz="2600" dirty="0"/>
              <a:t> — не просто </a:t>
            </a:r>
            <a:r>
              <a:rPr lang="ru-RU" sz="2600" dirty="0" err="1"/>
              <a:t>запам’ятати</a:t>
            </a:r>
            <a:r>
              <a:rPr lang="ru-RU" sz="2600" dirty="0"/>
              <a:t> </a:t>
            </a:r>
            <a:r>
              <a:rPr lang="ru-RU" sz="2600" dirty="0" err="1"/>
              <a:t>структури</a:t>
            </a:r>
            <a:r>
              <a:rPr lang="ru-RU" sz="2600" dirty="0"/>
              <a:t>, а </a:t>
            </a:r>
            <a:r>
              <a:rPr lang="ru-RU" sz="2600" dirty="0" err="1"/>
              <a:t>розібратися</a:t>
            </a:r>
            <a:r>
              <a:rPr lang="ru-RU" sz="2600" dirty="0"/>
              <a:t> в </a:t>
            </a:r>
            <a:r>
              <a:rPr lang="ru-RU" sz="2600" dirty="0" err="1"/>
              <a:t>їхньому</a:t>
            </a:r>
            <a:r>
              <a:rPr lang="ru-RU" sz="2600" dirty="0"/>
              <a:t> </a:t>
            </a:r>
            <a:r>
              <a:rPr lang="ru-RU" sz="2600" dirty="0" err="1"/>
              <a:t>взаємному</a:t>
            </a:r>
            <a:r>
              <a:rPr lang="ru-RU" sz="2600" dirty="0"/>
              <a:t> </a:t>
            </a:r>
            <a:r>
              <a:rPr lang="ru-RU" sz="2600" dirty="0" err="1"/>
              <a:t>розташуванні</a:t>
            </a:r>
            <a:r>
              <a:rPr lang="ru-RU" sz="2600" dirty="0"/>
              <a:t> та </a:t>
            </a:r>
            <a:r>
              <a:rPr lang="ru-RU" sz="2600" dirty="0" err="1"/>
              <a:t>функціональних</a:t>
            </a:r>
            <a:r>
              <a:rPr lang="ru-RU" sz="2600" dirty="0"/>
              <a:t> </a:t>
            </a:r>
            <a:r>
              <a:rPr lang="ru-RU" sz="2600" dirty="0" err="1"/>
              <a:t>зв’язках</a:t>
            </a:r>
            <a:r>
              <a:rPr lang="ru-RU" sz="2600" dirty="0"/>
              <a:t>.</a:t>
            </a:r>
            <a:endParaRPr lang="uk-UA" sz="26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54094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Краще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орієнтуватися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ситуаціях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прогнозувати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поширення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ризики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можливі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ускладнення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шляхи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попередження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Підвищити безпеку стоматологічних маніпуляцій. Особливості проходження нервів і судин, розташування анатомічних просторів та взаємозв’язок структур мають принципове значення під час анестезії, видалення зубів, імплантації та хірургічних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операцій;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Зрозуміти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функціонування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Курс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допоможе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пов’язати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анатомічну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будову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функціями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ковтання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міміки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дихання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Підготуватися до складніших клінічних дисциплін. Отримані знання стануть основою для вивчення хірургічної стоматології,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імплантології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ортопедичної та терапевтичної стоматології.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не просто повторите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анатомію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зрозумієте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як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будова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пов’язана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функціями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клінічною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практикою стоматолога.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Кістки та анатомічні структури.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Нервова система.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Судини та кровопостачання.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Жувальний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апарат.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Скронево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-нижньощелепний суглоб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Слизова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оболонка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язик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слинні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залози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Фасціальні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простори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впевнено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орієнтуватися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анатомічних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структурах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ділянки</a:t>
            </a:r>
            <a:r>
              <a:rPr lang="ru-RU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прогнозувати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можливі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анатомічні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ризики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час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стоматологічних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маніпуляцій</a:t>
            </a:r>
            <a:r>
              <a:rPr lang="ru-RU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краще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патологічних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процесів</a:t>
            </a:r>
            <a:r>
              <a:rPr lang="ru-RU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анатомічні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час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ru-RU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сформувати міцну основу для вивчення хірургічної стоматології та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хірургії.</a:t>
            </a: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84078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134</TotalTime>
  <Words>411</Words>
  <Application>Microsoft Office PowerPoint</Application>
  <PresentationFormat>Произвольный</PresentationFormat>
  <Paragraphs>56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2.8 Анатомо-фізіологічні особливості будови щелепно-лицевої ділянки</vt:lpstr>
      <vt:lpstr>Паспорт ОСВІТНЬОГО КОМПОНЕнТА   ВК 2.8 «Анатомо-фізіологічні особливості будови щелепно-лицевої ділянки» </vt:lpstr>
      <vt:lpstr>Чому варто обрати курс «Анатомо-фізіологічні особливості будови щелепно-лицевої ділянки»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17</cp:revision>
  <dcterms:created xsi:type="dcterms:W3CDTF">2026-04-08T10:22:59Z</dcterms:created>
  <dcterms:modified xsi:type="dcterms:W3CDTF">2026-08-24T11:39:31Z</dcterms:modified>
</cp:coreProperties>
</file>