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(2025)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12101" y="2353017"/>
            <a:ext cx="8773515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2.4.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психологічна допомога при посттравматичному стресовому розладі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2.4. «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психологінча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допомога при посттравматичному стресовому розладі»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19226"/>
            <a:ext cx="10651066" cy="3993651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дисципліни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Військово-медична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екстремальних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кризових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ситуацій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», «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Спецпрактикум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психологічного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консультування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», «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психодіагностики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психокорекції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5" y="2650439"/>
            <a:ext cx="4856672" cy="4021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/>
              <a:t>Оволодіння сучасними науково </a:t>
            </a:r>
            <a:r>
              <a:rPr lang="uk-UA" sz="2400" dirty="0" err="1"/>
              <a:t>верифікованими</a:t>
            </a:r>
            <a:r>
              <a:rPr lang="uk-UA" sz="2400" dirty="0"/>
              <a:t> протоколами діагностики, стабілізації та психотерапевтичної допомоги особам із бойовою, шоковою та комплексною </a:t>
            </a:r>
            <a:r>
              <a:rPr lang="uk-UA" sz="2400" dirty="0" err="1"/>
              <a:t>психотравмою</a:t>
            </a:r>
            <a:r>
              <a:rPr lang="uk-UA" sz="2400" dirty="0"/>
              <a:t> (ПТСР/</a:t>
            </a:r>
            <a:r>
              <a:rPr lang="uk-UA" sz="2400" dirty="0" err="1"/>
              <a:t>кПТСР</a:t>
            </a:r>
            <a:r>
              <a:rPr lang="uk-UA" sz="2400" dirty="0"/>
              <a:t>) в умовах воєнного і післявоєнного часу.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5018705" cy="566386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практичні навички скринінгу симптомів інтрузії, уникнення,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гіперактивації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дисоціації за допомогою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валідних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міжнародних діагностичних шкал;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фахову здатність вибудовувати безпечний терапевтичний альянс, застосовувати доказові техніки десенсибілізації, стабілізації афекту та когнітивної переробки травматичного досвіду;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швидко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купірувати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гострі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флешбеки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й панічні реакції, проектувати довгострокові програми реабілітації ветеранів, військовослужбовців та цивільного населення;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забезпечує: стійкі навички профілактики вторинної травматизації («втоми від співчуття») самого фахівця та ефективну роботу в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команді з лікарями-психіатрами. 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338667"/>
            <a:ext cx="6095999" cy="6858000"/>
          </a:xfrm>
        </p:spPr>
        <p:txBody>
          <a:bodyPr>
            <a:normAutofit fontScale="70000" lnSpcReduction="2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Нейробіологію та психопатологію травми: механізми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дисрегуляції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стрес-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реалізуючих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систем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амигдала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гіпокамп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префронтальна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кора), феномени травматичної пам'яті.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Міжнародні діагностичні критерії: діагностику та диференціацію гострої реакції на стрес (ГРС), ПТСР та комплексного ПТСР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кПТСР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за МКХ-11 і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DSM-5-TR.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Клініко-психологічний скринінг: стандартизовані інструменти (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PCL-5, CAPS-5, ITQ,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шкали дисоціації) та правила збору травма-анамнезу без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ретравматизації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Фазово-орієнтовану модель допомоги (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J. Herman):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триетапний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підхід (безпека й стабілізація → переробка травми → реінтеграція).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Доказові терапевтичні протоколи: основи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травмофокусованої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когнітивно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-поведінкової терапії (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TF-CBT),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елементи методу десенсибілізації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репроцесуалізації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рухом очей (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EMDR).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Тілесно-соматичну саморегуляцію: вправи соматичного заземлення, дихальні практики, техніки «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контейнування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та роботу з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соматизованими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симптомами травми.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Специфіку бойової травми: психологічний супровід військовослужбовців, ветеранів та осіб із травматичними ампутаціями й феноменом провини того, хто вижив.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Етику, деонтологію та безпеку: запобігання вікарній (вторинній) травматизації психолога, підтримку професійних меж і алгоритми маршрутизації до суміжних фахівців.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7999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феноменологію травматичного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фактори ризику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хронізації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ПТСР та ресурси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резильєнсу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особистості;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стандартизованих діагностичних опитувальників симптомів посттравматичного стресу (</a:t>
            </a: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PCL-5, ITQ);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мішені психологічного втручання, рівень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суїцидального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ризику, ознаки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психотичних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станів та межі власної компетентності;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ступінь тяжкості травматизації, наявність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дисоціативних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розладів та динаміку терапевтичних змін клієнта;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техніки кризової деескалації, протоколи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травмофокусованої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допомоги, алгоритми безпечного повернення до соціального функціонування.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1794934"/>
            <a:ext cx="4505385" cy="4588933"/>
          </a:xfrm>
        </p:spPr>
        <p:txBody>
          <a:bodyPr>
            <a:normAutofit lnSpcReduction="10000"/>
          </a:bodyPr>
          <a:lstStyle/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БЕЛОВ Олександр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Олександрович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Пирогова. </a:t>
            </a:r>
          </a:p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НОВИЦЬКИЙ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Андрій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Валерійович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119</TotalTime>
  <Words>615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2.4. психологічна допомога при посттравматичному стресовому розладі</vt:lpstr>
      <vt:lpstr>Паспорт ОСВІТНЬОГО КОМПОНЕнТА   ВК 2.4. «психологінча допомога при посттравматичному стресовому розладі»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2026-09-18T04:39:40Z</dcterms:modified>
</cp:coreProperties>
</file>