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Default Extension="svg" ContentType="image/svg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revisionInfo.xml" ContentType="application/vnd.ms-powerpoint.revisioninfo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8" r:id="rId5"/>
    <p:sldId id="266" r:id="rId6"/>
    <p:sldId id="265" r:id="rId7"/>
    <p:sldId id="259" r:id="rId8"/>
    <p:sldId id="267" r:id="rId9"/>
    <p:sldId id="264" r:id="rId10"/>
  </p:sldIdLst>
  <p:sldSz cx="9144000" cy="5715000" type="screen16x1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2EA48A1-1E20-4244-E4BD-4F970487C935}" v="627" dt="2020-12-18T00:51:27.2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936" y="-72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D96137-672D-4B4D-B822-B2B32CBD5C95}" type="doc">
      <dgm:prSet loTypeId="urn:microsoft.com/office/officeart/2005/8/layout/list1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uk-UA"/>
        </a:p>
      </dgm:t>
    </dgm:pt>
    <dgm:pt modelId="{0AC2D605-38CF-4824-B071-AF4A8EEEFFEF}">
      <dgm:prSet phldr="0"/>
      <dgm:spPr/>
      <dgm:t>
        <a:bodyPr/>
        <a:lstStyle/>
        <a:p>
          <a:pPr rtl="0"/>
          <a:r>
            <a:rPr lang="uk-UA" dirty="0">
              <a:latin typeface="Century Gothic" panose="020B0502020202020204"/>
            </a:rPr>
            <a:t>Класифікація теоретичних та емпіричних методів дослідження </a:t>
          </a:r>
          <a:endParaRPr lang="en-US" dirty="0"/>
        </a:p>
      </dgm:t>
    </dgm:pt>
    <dgm:pt modelId="{CEBB7ADF-5086-4495-9D3D-9DEF8E466E1C}" type="parTrans" cxnId="{22CC7EB3-74EA-465A-B260-A0353DFB122C}">
      <dgm:prSet/>
      <dgm:spPr/>
    </dgm:pt>
    <dgm:pt modelId="{1F41FC38-DF7C-473B-83D5-19C825C5D512}" type="sibTrans" cxnId="{22CC7EB3-74EA-465A-B260-A0353DFB122C}">
      <dgm:prSet/>
      <dgm:spPr/>
    </dgm:pt>
    <dgm:pt modelId="{CEFABF4E-963D-4E94-8CD3-E4FE4FA5EBA7}">
      <dgm:prSet phldr="0"/>
      <dgm:spPr/>
      <dgm:t>
        <a:bodyPr/>
        <a:lstStyle/>
        <a:p>
          <a:r>
            <a:rPr lang="uk-UA" dirty="0">
              <a:latin typeface="Century Gothic" panose="020B0502020202020204"/>
            </a:rPr>
            <a:t>Етапність методології досліджень</a:t>
          </a:r>
          <a:endParaRPr lang="en-US" dirty="0"/>
        </a:p>
      </dgm:t>
    </dgm:pt>
    <dgm:pt modelId="{01715245-659B-4804-ADBB-59FD93487A78}" type="parTrans" cxnId="{238C97C9-28D4-43A2-9CE1-1D34D91A7BDD}">
      <dgm:prSet/>
      <dgm:spPr/>
    </dgm:pt>
    <dgm:pt modelId="{1BA5983E-0776-412D-922A-7BE2E3E013FD}" type="sibTrans" cxnId="{238C97C9-28D4-43A2-9CE1-1D34D91A7BDD}">
      <dgm:prSet/>
      <dgm:spPr/>
    </dgm:pt>
    <dgm:pt modelId="{0A1E0A76-2EB1-480A-A987-7E5AD855AB4C}">
      <dgm:prSet phldr="0"/>
      <dgm:spPr/>
      <dgm:t>
        <a:bodyPr/>
        <a:lstStyle/>
        <a:p>
          <a:r>
            <a:rPr lang="uk-UA" dirty="0">
              <a:latin typeface="Century Gothic" panose="020B0502020202020204"/>
            </a:rPr>
            <a:t>Види експериментальних досліджень у фармації та медицині: </a:t>
          </a:r>
          <a:endParaRPr lang="en-US" dirty="0"/>
        </a:p>
      </dgm:t>
    </dgm:pt>
    <dgm:pt modelId="{454D19E7-690E-4C1D-A30F-9DB5CBCB5771}" type="parTrans" cxnId="{F0158577-D707-406B-8429-0BEFBA06F0E8}">
      <dgm:prSet/>
      <dgm:spPr/>
    </dgm:pt>
    <dgm:pt modelId="{A38A764E-4E42-4484-A3D6-6BA82AB269C6}" type="sibTrans" cxnId="{F0158577-D707-406B-8429-0BEFBA06F0E8}">
      <dgm:prSet/>
      <dgm:spPr/>
    </dgm:pt>
    <dgm:pt modelId="{3A2A676A-0531-4F1D-B526-1EFC41678BD6}">
      <dgm:prSet phldr="0"/>
      <dgm:spPr/>
      <dgm:t>
        <a:bodyPr/>
        <a:lstStyle/>
        <a:p>
          <a:r>
            <a:rPr lang="uk-UA" dirty="0">
              <a:latin typeface="Century Gothic" panose="020B0502020202020204"/>
            </a:rPr>
            <a:t>Лабораторні дослідження (фізичні, хімічні, мікробіологічні, фармакологічні та токсикологічні дослідження та ін.)</a:t>
          </a:r>
          <a:endParaRPr lang="en-US" dirty="0"/>
        </a:p>
      </dgm:t>
    </dgm:pt>
    <dgm:pt modelId="{7E4D0617-41CA-4E8F-9141-1F11535805FE}" type="parTrans" cxnId="{311009C0-C039-43E0-94AD-3C34425FE8FC}">
      <dgm:prSet/>
      <dgm:spPr/>
    </dgm:pt>
    <dgm:pt modelId="{1662D404-3BD9-447F-95C6-38E0E1419383}" type="sibTrans" cxnId="{311009C0-C039-43E0-94AD-3C34425FE8FC}">
      <dgm:prSet/>
      <dgm:spPr/>
    </dgm:pt>
    <dgm:pt modelId="{60CAC3DD-42D6-47C2-9A72-A29AC9582CC1}">
      <dgm:prSet phldr="0"/>
      <dgm:spPr/>
      <dgm:t>
        <a:bodyPr/>
        <a:lstStyle/>
        <a:p>
          <a:r>
            <a:rPr lang="uk-UA" dirty="0">
              <a:latin typeface="Century Gothic" panose="020B0502020202020204"/>
            </a:rPr>
            <a:t>Клінічні дослідження та їх етапи</a:t>
          </a:r>
          <a:endParaRPr lang="en-US" dirty="0"/>
        </a:p>
      </dgm:t>
    </dgm:pt>
    <dgm:pt modelId="{F32ED08C-C559-4404-A1F2-7B3EAD2CFE16}" type="parTrans" cxnId="{582C163F-49CF-48F7-8845-312D7ED2B666}">
      <dgm:prSet/>
      <dgm:spPr/>
    </dgm:pt>
    <dgm:pt modelId="{CCB093AC-7F3B-4654-ABA2-80682A8B2C11}" type="sibTrans" cxnId="{582C163F-49CF-48F7-8845-312D7ED2B666}">
      <dgm:prSet/>
      <dgm:spPr/>
    </dgm:pt>
    <dgm:pt modelId="{D645978E-3529-40AB-A6CE-A2235F83FC4C}">
      <dgm:prSet phldr="0"/>
      <dgm:spPr/>
      <dgm:t>
        <a:bodyPr/>
        <a:lstStyle/>
        <a:p>
          <a:r>
            <a:rPr lang="uk-UA" dirty="0">
              <a:latin typeface="Century Gothic" panose="020B0502020202020204"/>
            </a:rPr>
            <a:t>Психофізіологічні дослідження на людях</a:t>
          </a:r>
          <a:endParaRPr lang="en-US" dirty="0"/>
        </a:p>
      </dgm:t>
    </dgm:pt>
    <dgm:pt modelId="{B75D2C7F-CDCD-478D-A09A-31CB627B4F82}" type="parTrans" cxnId="{A420F543-CF92-49B6-BD1E-4778FF7F065E}">
      <dgm:prSet/>
      <dgm:spPr/>
    </dgm:pt>
    <dgm:pt modelId="{A66D0B15-D906-46D5-A656-DE0B44D2E430}" type="sibTrans" cxnId="{A420F543-CF92-49B6-BD1E-4778FF7F065E}">
      <dgm:prSet/>
      <dgm:spPr/>
    </dgm:pt>
    <dgm:pt modelId="{3037B19C-FB3B-48FD-AEF3-6F9A5A15C605}">
      <dgm:prSet phldr="0"/>
      <dgm:spPr/>
      <dgm:t>
        <a:bodyPr/>
        <a:lstStyle/>
        <a:p>
          <a:r>
            <a:rPr lang="uk-UA" dirty="0">
              <a:latin typeface="Century Gothic" panose="020B0502020202020204"/>
            </a:rPr>
            <a:t>Дослідження або спостереження об’єктів у природних умовах (</a:t>
          </a:r>
          <a:r>
            <a:rPr lang="uk-UA" dirty="0" err="1">
              <a:latin typeface="Century Gothic" panose="020B0502020202020204"/>
            </a:rPr>
            <a:t>фармакоекономічні</a:t>
          </a:r>
          <a:r>
            <a:rPr lang="uk-UA" dirty="0">
              <a:latin typeface="Century Gothic" panose="020B0502020202020204"/>
            </a:rPr>
            <a:t>, маркетингові, системні аналізи)</a:t>
          </a:r>
          <a:endParaRPr lang="en-US" dirty="0"/>
        </a:p>
      </dgm:t>
    </dgm:pt>
    <dgm:pt modelId="{F6DCBC56-A9C8-4105-B170-E594F7985691}" type="parTrans" cxnId="{DD9C5594-C011-4D52-95EB-51C658AB69EA}">
      <dgm:prSet/>
      <dgm:spPr/>
    </dgm:pt>
    <dgm:pt modelId="{D2DA7107-AEC4-460B-B4C1-71AE08C09EC8}" type="sibTrans" cxnId="{DD9C5594-C011-4D52-95EB-51C658AB69EA}">
      <dgm:prSet/>
      <dgm:spPr/>
    </dgm:pt>
    <dgm:pt modelId="{39A05B6A-9967-425B-AE2B-AE06AAF7F4AF}">
      <dgm:prSet phldr="0"/>
      <dgm:spPr/>
      <dgm:t>
        <a:bodyPr/>
        <a:lstStyle/>
        <a:p>
          <a:r>
            <a:rPr lang="uk-UA" dirty="0" err="1">
              <a:latin typeface="Century Gothic" panose="020B0502020202020204"/>
            </a:rPr>
            <a:t>Біоетичні</a:t>
          </a:r>
          <a:r>
            <a:rPr lang="uk-UA" dirty="0">
              <a:latin typeface="Century Gothic" panose="020B0502020202020204"/>
            </a:rPr>
            <a:t> аспекти проведення експериментів</a:t>
          </a:r>
          <a:endParaRPr lang="en-US" dirty="0"/>
        </a:p>
      </dgm:t>
    </dgm:pt>
    <dgm:pt modelId="{6804BF9E-F482-4B5B-B28E-82AB8E5B2336}" type="parTrans" cxnId="{D68FF995-1E37-4B24-ADBF-08AF4E9312E8}">
      <dgm:prSet/>
      <dgm:spPr/>
    </dgm:pt>
    <dgm:pt modelId="{2DD7497D-993B-41D8-B3C6-5D49598F55F3}" type="sibTrans" cxnId="{D68FF995-1E37-4B24-ADBF-08AF4E9312E8}">
      <dgm:prSet/>
      <dgm:spPr/>
    </dgm:pt>
    <dgm:pt modelId="{721378AD-95AB-4167-9562-3E1A052B62FD}">
      <dgm:prSet phldr="0"/>
      <dgm:spPr/>
      <dgm:t>
        <a:bodyPr/>
        <a:lstStyle/>
        <a:p>
          <a:r>
            <a:rPr lang="uk-UA" dirty="0">
              <a:latin typeface="Century Gothic" panose="020B0502020202020204"/>
            </a:rPr>
            <a:t>Поняття і умови відтворюваності методів</a:t>
          </a:r>
          <a:endParaRPr lang="en-US" dirty="0"/>
        </a:p>
      </dgm:t>
    </dgm:pt>
    <dgm:pt modelId="{6A079157-B8AB-4754-A96D-C61C05AA91E4}" type="parTrans" cxnId="{D1C64C52-D4F9-4AB4-8F1E-6001E5899605}">
      <dgm:prSet/>
      <dgm:spPr/>
    </dgm:pt>
    <dgm:pt modelId="{16E90394-846B-45FD-A02F-4726F7581D59}" type="sibTrans" cxnId="{D1C64C52-D4F9-4AB4-8F1E-6001E5899605}">
      <dgm:prSet/>
      <dgm:spPr/>
      <dgm:t>
        <a:bodyPr/>
        <a:lstStyle/>
        <a:p>
          <a:endParaRPr lang="en-US"/>
        </a:p>
      </dgm:t>
    </dgm:pt>
    <dgm:pt modelId="{3A85EAFE-E335-42CB-A2C6-C3DC862C1219}" type="pres">
      <dgm:prSet presAssocID="{96D96137-672D-4B4D-B822-B2B32CBD5C9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3A8FF84-C27D-4F77-B34C-98096B2863EE}" type="pres">
      <dgm:prSet presAssocID="{0AC2D605-38CF-4824-B071-AF4A8EEEFFEF}" presName="parentLin" presStyleCnt="0"/>
      <dgm:spPr/>
    </dgm:pt>
    <dgm:pt modelId="{4F068BBB-A479-4408-A19E-053B1C33BCB5}" type="pres">
      <dgm:prSet presAssocID="{0AC2D605-38CF-4824-B071-AF4A8EEEFFEF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D4097D38-60CB-4EDD-8345-A40395121194}" type="pres">
      <dgm:prSet presAssocID="{0AC2D605-38CF-4824-B071-AF4A8EEEFFEF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B27666-F67E-4382-813A-7FF71D2BB9C6}" type="pres">
      <dgm:prSet presAssocID="{0AC2D605-38CF-4824-B071-AF4A8EEEFFEF}" presName="negativeSpace" presStyleCnt="0"/>
      <dgm:spPr/>
    </dgm:pt>
    <dgm:pt modelId="{2E0F402E-AB0E-403B-9010-A02D533925E4}" type="pres">
      <dgm:prSet presAssocID="{0AC2D605-38CF-4824-B071-AF4A8EEEFFEF}" presName="childText" presStyleLbl="conFgAcc1" presStyleIdx="0" presStyleCnt="5">
        <dgm:presLayoutVars>
          <dgm:bulletEnabled val="1"/>
        </dgm:presLayoutVars>
      </dgm:prSet>
      <dgm:spPr/>
    </dgm:pt>
    <dgm:pt modelId="{57A24059-F379-4986-AF35-A5A10A1E8DBA}" type="pres">
      <dgm:prSet presAssocID="{1F41FC38-DF7C-473B-83D5-19C825C5D512}" presName="spaceBetweenRectangles" presStyleCnt="0"/>
      <dgm:spPr/>
    </dgm:pt>
    <dgm:pt modelId="{F2F5DF51-90FE-4513-B41F-701AFDF09600}" type="pres">
      <dgm:prSet presAssocID="{CEFABF4E-963D-4E94-8CD3-E4FE4FA5EBA7}" presName="parentLin" presStyleCnt="0"/>
      <dgm:spPr/>
    </dgm:pt>
    <dgm:pt modelId="{837D51CC-390A-4E04-9ED3-0DE982A78B69}" type="pres">
      <dgm:prSet presAssocID="{CEFABF4E-963D-4E94-8CD3-E4FE4FA5EBA7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289FC35D-A272-414F-B5C6-D089C666EF20}" type="pres">
      <dgm:prSet presAssocID="{CEFABF4E-963D-4E94-8CD3-E4FE4FA5EBA7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792254-349F-4908-844B-3E9F40FF9404}" type="pres">
      <dgm:prSet presAssocID="{CEFABF4E-963D-4E94-8CD3-E4FE4FA5EBA7}" presName="negativeSpace" presStyleCnt="0"/>
      <dgm:spPr/>
    </dgm:pt>
    <dgm:pt modelId="{B999F5D5-E116-4BDB-BC9D-42F702F2B32E}" type="pres">
      <dgm:prSet presAssocID="{CEFABF4E-963D-4E94-8CD3-E4FE4FA5EBA7}" presName="childText" presStyleLbl="conFgAcc1" presStyleIdx="1" presStyleCnt="5">
        <dgm:presLayoutVars>
          <dgm:bulletEnabled val="1"/>
        </dgm:presLayoutVars>
      </dgm:prSet>
      <dgm:spPr/>
    </dgm:pt>
    <dgm:pt modelId="{7300FCDB-13F2-4DE4-9160-D3D5D8995F74}" type="pres">
      <dgm:prSet presAssocID="{1BA5983E-0776-412D-922A-7BE2E3E013FD}" presName="spaceBetweenRectangles" presStyleCnt="0"/>
      <dgm:spPr/>
    </dgm:pt>
    <dgm:pt modelId="{E08A7E22-4D2B-4553-AB8A-F36332D19B8E}" type="pres">
      <dgm:prSet presAssocID="{0A1E0A76-2EB1-480A-A987-7E5AD855AB4C}" presName="parentLin" presStyleCnt="0"/>
      <dgm:spPr/>
    </dgm:pt>
    <dgm:pt modelId="{CBCE66B2-068A-4360-90C7-22EF9C0AE544}" type="pres">
      <dgm:prSet presAssocID="{0A1E0A76-2EB1-480A-A987-7E5AD855AB4C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0C0F3D13-9FAA-4166-AB45-9C42320E5457}" type="pres">
      <dgm:prSet presAssocID="{0A1E0A76-2EB1-480A-A987-7E5AD855AB4C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3B9393-5251-4355-B6EE-E57B0038363C}" type="pres">
      <dgm:prSet presAssocID="{0A1E0A76-2EB1-480A-A987-7E5AD855AB4C}" presName="negativeSpace" presStyleCnt="0"/>
      <dgm:spPr/>
    </dgm:pt>
    <dgm:pt modelId="{BDFABD36-BF1F-4288-949A-597FF05AA48A}" type="pres">
      <dgm:prSet presAssocID="{0A1E0A76-2EB1-480A-A987-7E5AD855AB4C}" presName="childText" presStyleLbl="conFg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B6B348-B1A9-4064-A9E4-8A95CE6F956F}" type="pres">
      <dgm:prSet presAssocID="{A38A764E-4E42-4484-A3D6-6BA82AB269C6}" presName="spaceBetweenRectangles" presStyleCnt="0"/>
      <dgm:spPr/>
    </dgm:pt>
    <dgm:pt modelId="{BC87A880-049C-4E9F-BBC7-646277CFFE04}" type="pres">
      <dgm:prSet presAssocID="{39A05B6A-9967-425B-AE2B-AE06AAF7F4AF}" presName="parentLin" presStyleCnt="0"/>
      <dgm:spPr/>
    </dgm:pt>
    <dgm:pt modelId="{77B51024-38BB-4D40-BA5A-702E3F4FE7DB}" type="pres">
      <dgm:prSet presAssocID="{39A05B6A-9967-425B-AE2B-AE06AAF7F4AF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CF336AB7-6184-4021-8990-0C16AB802FA3}" type="pres">
      <dgm:prSet presAssocID="{39A05B6A-9967-425B-AE2B-AE06AAF7F4AF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B3281C-B676-4930-9528-30A069C6DB6A}" type="pres">
      <dgm:prSet presAssocID="{39A05B6A-9967-425B-AE2B-AE06AAF7F4AF}" presName="negativeSpace" presStyleCnt="0"/>
      <dgm:spPr/>
    </dgm:pt>
    <dgm:pt modelId="{3123E6EF-8556-42C5-B14A-C889A3E606FB}" type="pres">
      <dgm:prSet presAssocID="{39A05B6A-9967-425B-AE2B-AE06AAF7F4AF}" presName="childText" presStyleLbl="conFgAcc1" presStyleIdx="3" presStyleCnt="5">
        <dgm:presLayoutVars>
          <dgm:bulletEnabled val="1"/>
        </dgm:presLayoutVars>
      </dgm:prSet>
      <dgm:spPr/>
    </dgm:pt>
    <dgm:pt modelId="{657C5AA8-BD2B-4407-9741-D1BAA72E4D16}" type="pres">
      <dgm:prSet presAssocID="{2DD7497D-993B-41D8-B3C6-5D49598F55F3}" presName="spaceBetweenRectangles" presStyleCnt="0"/>
      <dgm:spPr/>
    </dgm:pt>
    <dgm:pt modelId="{943EA4CE-A621-454A-AA53-FEB0DAB90686}" type="pres">
      <dgm:prSet presAssocID="{721378AD-95AB-4167-9562-3E1A052B62FD}" presName="parentLin" presStyleCnt="0"/>
      <dgm:spPr/>
    </dgm:pt>
    <dgm:pt modelId="{5F2A806B-2FB4-4680-8626-9C6C76EDDCF7}" type="pres">
      <dgm:prSet presAssocID="{721378AD-95AB-4167-9562-3E1A052B62FD}" presName="parentLeftMargin" presStyleLbl="node1" presStyleIdx="3" presStyleCnt="5"/>
      <dgm:spPr/>
      <dgm:t>
        <a:bodyPr/>
        <a:lstStyle/>
        <a:p>
          <a:endParaRPr lang="ru-RU"/>
        </a:p>
      </dgm:t>
    </dgm:pt>
    <dgm:pt modelId="{D6B3A6E4-96D4-4D94-974F-33531807FABB}" type="pres">
      <dgm:prSet presAssocID="{721378AD-95AB-4167-9562-3E1A052B62FD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CD7369-0CB5-4DE9-BB13-6F4FF510018E}" type="pres">
      <dgm:prSet presAssocID="{721378AD-95AB-4167-9562-3E1A052B62FD}" presName="negativeSpace" presStyleCnt="0"/>
      <dgm:spPr/>
    </dgm:pt>
    <dgm:pt modelId="{A21D8343-79AC-4875-8A2A-EEA95348E3E9}" type="pres">
      <dgm:prSet presAssocID="{721378AD-95AB-4167-9562-3E1A052B62FD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582C163F-49CF-48F7-8845-312D7ED2B666}" srcId="{0A1E0A76-2EB1-480A-A987-7E5AD855AB4C}" destId="{60CAC3DD-42D6-47C2-9A72-A29AC9582CC1}" srcOrd="1" destOrd="0" parTransId="{F32ED08C-C559-4404-A1F2-7B3EAD2CFE16}" sibTransId="{CCB093AC-7F3B-4654-ABA2-80682A8B2C11}"/>
    <dgm:cxn modelId="{DD9C5594-C011-4D52-95EB-51C658AB69EA}" srcId="{0A1E0A76-2EB1-480A-A987-7E5AD855AB4C}" destId="{3037B19C-FB3B-48FD-AEF3-6F9A5A15C605}" srcOrd="3" destOrd="0" parTransId="{F6DCBC56-A9C8-4105-B170-E594F7985691}" sibTransId="{D2DA7107-AEC4-460B-B4C1-71AE08C09EC8}"/>
    <dgm:cxn modelId="{1B3901FC-3B3D-4E97-BC7B-70859184731D}" type="presOf" srcId="{3A2A676A-0531-4F1D-B526-1EFC41678BD6}" destId="{BDFABD36-BF1F-4288-949A-597FF05AA48A}" srcOrd="0" destOrd="0" presId="urn:microsoft.com/office/officeart/2005/8/layout/list1"/>
    <dgm:cxn modelId="{70977C36-A717-474F-A5CA-B3180FEDB88D}" type="presOf" srcId="{CEFABF4E-963D-4E94-8CD3-E4FE4FA5EBA7}" destId="{289FC35D-A272-414F-B5C6-D089C666EF20}" srcOrd="1" destOrd="0" presId="urn:microsoft.com/office/officeart/2005/8/layout/list1"/>
    <dgm:cxn modelId="{9F5E1254-BF9A-4B05-ADAC-47A3337E7809}" type="presOf" srcId="{39A05B6A-9967-425B-AE2B-AE06AAF7F4AF}" destId="{77B51024-38BB-4D40-BA5A-702E3F4FE7DB}" srcOrd="0" destOrd="0" presId="urn:microsoft.com/office/officeart/2005/8/layout/list1"/>
    <dgm:cxn modelId="{583617B4-FC30-475E-982C-0BE95E885751}" type="presOf" srcId="{721378AD-95AB-4167-9562-3E1A052B62FD}" destId="{D6B3A6E4-96D4-4D94-974F-33531807FABB}" srcOrd="1" destOrd="0" presId="urn:microsoft.com/office/officeart/2005/8/layout/list1"/>
    <dgm:cxn modelId="{616705D5-709F-4980-A418-CEEFED7C2910}" type="presOf" srcId="{60CAC3DD-42D6-47C2-9A72-A29AC9582CC1}" destId="{BDFABD36-BF1F-4288-949A-597FF05AA48A}" srcOrd="0" destOrd="1" presId="urn:microsoft.com/office/officeart/2005/8/layout/list1"/>
    <dgm:cxn modelId="{DE0A3FFF-B484-4D02-B7BE-A5CCD6114F30}" type="presOf" srcId="{0AC2D605-38CF-4824-B071-AF4A8EEEFFEF}" destId="{D4097D38-60CB-4EDD-8345-A40395121194}" srcOrd="1" destOrd="0" presId="urn:microsoft.com/office/officeart/2005/8/layout/list1"/>
    <dgm:cxn modelId="{56DCA9C9-B57D-418F-B600-A5E3590C6EC4}" type="presOf" srcId="{96D96137-672D-4B4D-B822-B2B32CBD5C95}" destId="{3A85EAFE-E335-42CB-A2C6-C3DC862C1219}" srcOrd="0" destOrd="0" presId="urn:microsoft.com/office/officeart/2005/8/layout/list1"/>
    <dgm:cxn modelId="{E3B768A0-21E0-4E67-9FF3-7865B641B8F0}" type="presOf" srcId="{0A1E0A76-2EB1-480A-A987-7E5AD855AB4C}" destId="{0C0F3D13-9FAA-4166-AB45-9C42320E5457}" srcOrd="1" destOrd="0" presId="urn:microsoft.com/office/officeart/2005/8/layout/list1"/>
    <dgm:cxn modelId="{55598819-50E5-4D4E-9462-70CE51E744E6}" type="presOf" srcId="{0AC2D605-38CF-4824-B071-AF4A8EEEFFEF}" destId="{4F068BBB-A479-4408-A19E-053B1C33BCB5}" srcOrd="0" destOrd="0" presId="urn:microsoft.com/office/officeart/2005/8/layout/list1"/>
    <dgm:cxn modelId="{D68FF995-1E37-4B24-ADBF-08AF4E9312E8}" srcId="{96D96137-672D-4B4D-B822-B2B32CBD5C95}" destId="{39A05B6A-9967-425B-AE2B-AE06AAF7F4AF}" srcOrd="3" destOrd="0" parTransId="{6804BF9E-F482-4B5B-B28E-82AB8E5B2336}" sibTransId="{2DD7497D-993B-41D8-B3C6-5D49598F55F3}"/>
    <dgm:cxn modelId="{1615D2A6-A117-437A-B606-859919935885}" type="presOf" srcId="{3037B19C-FB3B-48FD-AEF3-6F9A5A15C605}" destId="{BDFABD36-BF1F-4288-949A-597FF05AA48A}" srcOrd="0" destOrd="3" presId="urn:microsoft.com/office/officeart/2005/8/layout/list1"/>
    <dgm:cxn modelId="{A420F543-CF92-49B6-BD1E-4778FF7F065E}" srcId="{0A1E0A76-2EB1-480A-A987-7E5AD855AB4C}" destId="{D645978E-3529-40AB-A6CE-A2235F83FC4C}" srcOrd="2" destOrd="0" parTransId="{B75D2C7F-CDCD-478D-A09A-31CB627B4F82}" sibTransId="{A66D0B15-D906-46D5-A656-DE0B44D2E430}"/>
    <dgm:cxn modelId="{5605EE6E-4E9C-4751-9812-272D0ED13A7B}" type="presOf" srcId="{CEFABF4E-963D-4E94-8CD3-E4FE4FA5EBA7}" destId="{837D51CC-390A-4E04-9ED3-0DE982A78B69}" srcOrd="0" destOrd="0" presId="urn:microsoft.com/office/officeart/2005/8/layout/list1"/>
    <dgm:cxn modelId="{D1C64C52-D4F9-4AB4-8F1E-6001E5899605}" srcId="{96D96137-672D-4B4D-B822-B2B32CBD5C95}" destId="{721378AD-95AB-4167-9562-3E1A052B62FD}" srcOrd="4" destOrd="0" parTransId="{6A079157-B8AB-4754-A96D-C61C05AA91E4}" sibTransId="{16E90394-846B-45FD-A02F-4726F7581D59}"/>
    <dgm:cxn modelId="{238C97C9-28D4-43A2-9CE1-1D34D91A7BDD}" srcId="{96D96137-672D-4B4D-B822-B2B32CBD5C95}" destId="{CEFABF4E-963D-4E94-8CD3-E4FE4FA5EBA7}" srcOrd="1" destOrd="0" parTransId="{01715245-659B-4804-ADBB-59FD93487A78}" sibTransId="{1BA5983E-0776-412D-922A-7BE2E3E013FD}"/>
    <dgm:cxn modelId="{1DB5FA62-E267-4C34-AC65-9D34A34A396B}" type="presOf" srcId="{D645978E-3529-40AB-A6CE-A2235F83FC4C}" destId="{BDFABD36-BF1F-4288-949A-597FF05AA48A}" srcOrd="0" destOrd="2" presId="urn:microsoft.com/office/officeart/2005/8/layout/list1"/>
    <dgm:cxn modelId="{45A03FA5-A8C5-443D-B35A-258A41733AAF}" type="presOf" srcId="{39A05B6A-9967-425B-AE2B-AE06AAF7F4AF}" destId="{CF336AB7-6184-4021-8990-0C16AB802FA3}" srcOrd="1" destOrd="0" presId="urn:microsoft.com/office/officeart/2005/8/layout/list1"/>
    <dgm:cxn modelId="{311009C0-C039-43E0-94AD-3C34425FE8FC}" srcId="{0A1E0A76-2EB1-480A-A987-7E5AD855AB4C}" destId="{3A2A676A-0531-4F1D-B526-1EFC41678BD6}" srcOrd="0" destOrd="0" parTransId="{7E4D0617-41CA-4E8F-9141-1F11535805FE}" sibTransId="{1662D404-3BD9-447F-95C6-38E0E1419383}"/>
    <dgm:cxn modelId="{F0158577-D707-406B-8429-0BEFBA06F0E8}" srcId="{96D96137-672D-4B4D-B822-B2B32CBD5C95}" destId="{0A1E0A76-2EB1-480A-A987-7E5AD855AB4C}" srcOrd="2" destOrd="0" parTransId="{454D19E7-690E-4C1D-A30F-9DB5CBCB5771}" sibTransId="{A38A764E-4E42-4484-A3D6-6BA82AB269C6}"/>
    <dgm:cxn modelId="{ADFBC1B9-E459-42AE-B98B-5AA1A80DFF53}" type="presOf" srcId="{721378AD-95AB-4167-9562-3E1A052B62FD}" destId="{5F2A806B-2FB4-4680-8626-9C6C76EDDCF7}" srcOrd="0" destOrd="0" presId="urn:microsoft.com/office/officeart/2005/8/layout/list1"/>
    <dgm:cxn modelId="{D3A1BB6D-0936-4B8F-9FAE-3FFFF3722DA6}" type="presOf" srcId="{0A1E0A76-2EB1-480A-A987-7E5AD855AB4C}" destId="{CBCE66B2-068A-4360-90C7-22EF9C0AE544}" srcOrd="0" destOrd="0" presId="urn:microsoft.com/office/officeart/2005/8/layout/list1"/>
    <dgm:cxn modelId="{22CC7EB3-74EA-465A-B260-A0353DFB122C}" srcId="{96D96137-672D-4B4D-B822-B2B32CBD5C95}" destId="{0AC2D605-38CF-4824-B071-AF4A8EEEFFEF}" srcOrd="0" destOrd="0" parTransId="{CEBB7ADF-5086-4495-9D3D-9DEF8E466E1C}" sibTransId="{1F41FC38-DF7C-473B-83D5-19C825C5D512}"/>
    <dgm:cxn modelId="{5D44AC8F-BED5-454B-B911-7253AEE480EA}" type="presParOf" srcId="{3A85EAFE-E335-42CB-A2C6-C3DC862C1219}" destId="{63A8FF84-C27D-4F77-B34C-98096B2863EE}" srcOrd="0" destOrd="0" presId="urn:microsoft.com/office/officeart/2005/8/layout/list1"/>
    <dgm:cxn modelId="{DE064C89-427C-4F98-84A6-08814906EAB8}" type="presParOf" srcId="{63A8FF84-C27D-4F77-B34C-98096B2863EE}" destId="{4F068BBB-A479-4408-A19E-053B1C33BCB5}" srcOrd="0" destOrd="0" presId="urn:microsoft.com/office/officeart/2005/8/layout/list1"/>
    <dgm:cxn modelId="{E1844654-319A-44BC-AB42-F85DBF8A16F2}" type="presParOf" srcId="{63A8FF84-C27D-4F77-B34C-98096B2863EE}" destId="{D4097D38-60CB-4EDD-8345-A40395121194}" srcOrd="1" destOrd="0" presId="urn:microsoft.com/office/officeart/2005/8/layout/list1"/>
    <dgm:cxn modelId="{4026E2C0-CB99-4911-A838-901B246F8C84}" type="presParOf" srcId="{3A85EAFE-E335-42CB-A2C6-C3DC862C1219}" destId="{9BB27666-F67E-4382-813A-7FF71D2BB9C6}" srcOrd="1" destOrd="0" presId="urn:microsoft.com/office/officeart/2005/8/layout/list1"/>
    <dgm:cxn modelId="{39D0745A-C2FE-434B-BB9C-E20233FA76CB}" type="presParOf" srcId="{3A85EAFE-E335-42CB-A2C6-C3DC862C1219}" destId="{2E0F402E-AB0E-403B-9010-A02D533925E4}" srcOrd="2" destOrd="0" presId="urn:microsoft.com/office/officeart/2005/8/layout/list1"/>
    <dgm:cxn modelId="{8424571C-E0AA-49C8-B407-52D31720EE63}" type="presParOf" srcId="{3A85EAFE-E335-42CB-A2C6-C3DC862C1219}" destId="{57A24059-F379-4986-AF35-A5A10A1E8DBA}" srcOrd="3" destOrd="0" presId="urn:microsoft.com/office/officeart/2005/8/layout/list1"/>
    <dgm:cxn modelId="{8803E41C-12B4-4150-810A-CCF4D390B72E}" type="presParOf" srcId="{3A85EAFE-E335-42CB-A2C6-C3DC862C1219}" destId="{F2F5DF51-90FE-4513-B41F-701AFDF09600}" srcOrd="4" destOrd="0" presId="urn:microsoft.com/office/officeart/2005/8/layout/list1"/>
    <dgm:cxn modelId="{286F2D26-EB83-4FBB-9CC3-1BC0F12D2C9D}" type="presParOf" srcId="{F2F5DF51-90FE-4513-B41F-701AFDF09600}" destId="{837D51CC-390A-4E04-9ED3-0DE982A78B69}" srcOrd="0" destOrd="0" presId="urn:microsoft.com/office/officeart/2005/8/layout/list1"/>
    <dgm:cxn modelId="{6E09F36E-F475-4C6C-A704-877E8C9E9E66}" type="presParOf" srcId="{F2F5DF51-90FE-4513-B41F-701AFDF09600}" destId="{289FC35D-A272-414F-B5C6-D089C666EF20}" srcOrd="1" destOrd="0" presId="urn:microsoft.com/office/officeart/2005/8/layout/list1"/>
    <dgm:cxn modelId="{F8F30B75-123F-4DBE-B9AD-49E34517F5F1}" type="presParOf" srcId="{3A85EAFE-E335-42CB-A2C6-C3DC862C1219}" destId="{27792254-349F-4908-844B-3E9F40FF9404}" srcOrd="5" destOrd="0" presId="urn:microsoft.com/office/officeart/2005/8/layout/list1"/>
    <dgm:cxn modelId="{A976244A-C481-46E4-883A-801266EAD4E4}" type="presParOf" srcId="{3A85EAFE-E335-42CB-A2C6-C3DC862C1219}" destId="{B999F5D5-E116-4BDB-BC9D-42F702F2B32E}" srcOrd="6" destOrd="0" presId="urn:microsoft.com/office/officeart/2005/8/layout/list1"/>
    <dgm:cxn modelId="{FAD70C72-F099-4AFD-A14A-2CE30E83FAF2}" type="presParOf" srcId="{3A85EAFE-E335-42CB-A2C6-C3DC862C1219}" destId="{7300FCDB-13F2-4DE4-9160-D3D5D8995F74}" srcOrd="7" destOrd="0" presId="urn:microsoft.com/office/officeart/2005/8/layout/list1"/>
    <dgm:cxn modelId="{45F05BD8-936C-477C-8427-CA07510EDA80}" type="presParOf" srcId="{3A85EAFE-E335-42CB-A2C6-C3DC862C1219}" destId="{E08A7E22-4D2B-4553-AB8A-F36332D19B8E}" srcOrd="8" destOrd="0" presId="urn:microsoft.com/office/officeart/2005/8/layout/list1"/>
    <dgm:cxn modelId="{2DB701F2-A3CB-4E4C-B434-45ABF3C2E875}" type="presParOf" srcId="{E08A7E22-4D2B-4553-AB8A-F36332D19B8E}" destId="{CBCE66B2-068A-4360-90C7-22EF9C0AE544}" srcOrd="0" destOrd="0" presId="urn:microsoft.com/office/officeart/2005/8/layout/list1"/>
    <dgm:cxn modelId="{8BD3602C-A915-432B-B905-C873B75397B7}" type="presParOf" srcId="{E08A7E22-4D2B-4553-AB8A-F36332D19B8E}" destId="{0C0F3D13-9FAA-4166-AB45-9C42320E5457}" srcOrd="1" destOrd="0" presId="urn:microsoft.com/office/officeart/2005/8/layout/list1"/>
    <dgm:cxn modelId="{A51EB8B6-8C07-41C9-BE1E-6E65ECFFFFE8}" type="presParOf" srcId="{3A85EAFE-E335-42CB-A2C6-C3DC862C1219}" destId="{1A3B9393-5251-4355-B6EE-E57B0038363C}" srcOrd="9" destOrd="0" presId="urn:microsoft.com/office/officeart/2005/8/layout/list1"/>
    <dgm:cxn modelId="{98AB32E4-2D45-4A82-A08B-B16DC6F8E7A3}" type="presParOf" srcId="{3A85EAFE-E335-42CB-A2C6-C3DC862C1219}" destId="{BDFABD36-BF1F-4288-949A-597FF05AA48A}" srcOrd="10" destOrd="0" presId="urn:microsoft.com/office/officeart/2005/8/layout/list1"/>
    <dgm:cxn modelId="{CA1309FE-88CD-4C0E-ABAD-160FA25CE089}" type="presParOf" srcId="{3A85EAFE-E335-42CB-A2C6-C3DC862C1219}" destId="{55B6B348-B1A9-4064-A9E4-8A95CE6F956F}" srcOrd="11" destOrd="0" presId="urn:microsoft.com/office/officeart/2005/8/layout/list1"/>
    <dgm:cxn modelId="{9052AD1E-F817-4B75-8E86-29E960FB98F4}" type="presParOf" srcId="{3A85EAFE-E335-42CB-A2C6-C3DC862C1219}" destId="{BC87A880-049C-4E9F-BBC7-646277CFFE04}" srcOrd="12" destOrd="0" presId="urn:microsoft.com/office/officeart/2005/8/layout/list1"/>
    <dgm:cxn modelId="{C218AD59-5B77-4F8E-8552-2C366E666FAD}" type="presParOf" srcId="{BC87A880-049C-4E9F-BBC7-646277CFFE04}" destId="{77B51024-38BB-4D40-BA5A-702E3F4FE7DB}" srcOrd="0" destOrd="0" presId="urn:microsoft.com/office/officeart/2005/8/layout/list1"/>
    <dgm:cxn modelId="{B845B20A-EE43-4EDF-8D89-AE95509F41E6}" type="presParOf" srcId="{BC87A880-049C-4E9F-BBC7-646277CFFE04}" destId="{CF336AB7-6184-4021-8990-0C16AB802FA3}" srcOrd="1" destOrd="0" presId="urn:microsoft.com/office/officeart/2005/8/layout/list1"/>
    <dgm:cxn modelId="{EE94D326-C6A9-44EE-B568-394CC4EC72E1}" type="presParOf" srcId="{3A85EAFE-E335-42CB-A2C6-C3DC862C1219}" destId="{8BB3281C-B676-4930-9528-30A069C6DB6A}" srcOrd="13" destOrd="0" presId="urn:microsoft.com/office/officeart/2005/8/layout/list1"/>
    <dgm:cxn modelId="{50CB473D-16EA-4328-8583-747EDD2ECE8F}" type="presParOf" srcId="{3A85EAFE-E335-42CB-A2C6-C3DC862C1219}" destId="{3123E6EF-8556-42C5-B14A-C889A3E606FB}" srcOrd="14" destOrd="0" presId="urn:microsoft.com/office/officeart/2005/8/layout/list1"/>
    <dgm:cxn modelId="{6AA9A138-A38D-4BDE-81FD-FF20D36A4C4D}" type="presParOf" srcId="{3A85EAFE-E335-42CB-A2C6-C3DC862C1219}" destId="{657C5AA8-BD2B-4407-9741-D1BAA72E4D16}" srcOrd="15" destOrd="0" presId="urn:microsoft.com/office/officeart/2005/8/layout/list1"/>
    <dgm:cxn modelId="{C7CE2156-E9E3-48D7-8600-637FDCA46BBE}" type="presParOf" srcId="{3A85EAFE-E335-42CB-A2C6-C3DC862C1219}" destId="{943EA4CE-A621-454A-AA53-FEB0DAB90686}" srcOrd="16" destOrd="0" presId="urn:microsoft.com/office/officeart/2005/8/layout/list1"/>
    <dgm:cxn modelId="{8ACC8FF4-C828-40B2-A0BA-653E1427B24B}" type="presParOf" srcId="{943EA4CE-A621-454A-AA53-FEB0DAB90686}" destId="{5F2A806B-2FB4-4680-8626-9C6C76EDDCF7}" srcOrd="0" destOrd="0" presId="urn:microsoft.com/office/officeart/2005/8/layout/list1"/>
    <dgm:cxn modelId="{67983FF2-9530-4DD4-820C-423B083C9E8D}" type="presParOf" srcId="{943EA4CE-A621-454A-AA53-FEB0DAB90686}" destId="{D6B3A6E4-96D4-4D94-974F-33531807FABB}" srcOrd="1" destOrd="0" presId="urn:microsoft.com/office/officeart/2005/8/layout/list1"/>
    <dgm:cxn modelId="{C1779D64-CF97-4873-821D-552E72856B51}" type="presParOf" srcId="{3A85EAFE-E335-42CB-A2C6-C3DC862C1219}" destId="{DECD7369-0CB5-4DE9-BB13-6F4FF510018E}" srcOrd="17" destOrd="0" presId="urn:microsoft.com/office/officeart/2005/8/layout/list1"/>
    <dgm:cxn modelId="{8F96E31B-A139-47DD-803C-AC04B615E672}" type="presParOf" srcId="{3A85EAFE-E335-42CB-A2C6-C3DC862C1219}" destId="{A21D8343-79AC-4875-8A2A-EEA95348E3E9}" srcOrd="18" destOrd="0" presId="urn:microsoft.com/office/officeart/2005/8/layout/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D2481A0-755D-49D9-ACAB-91D10F862505}" type="doc">
      <dgm:prSet loTypeId="urn:microsoft.com/office/officeart/2005/8/layout/vList2" loCatId="list" qsTypeId="urn:microsoft.com/office/officeart/2005/8/quickstyle/simple5" qsCatId="simple" csTypeId="urn:microsoft.com/office/officeart/2005/8/colors/colorful1#2" csCatId="colorful" phldr="1"/>
      <dgm:spPr/>
      <dgm:t>
        <a:bodyPr/>
        <a:lstStyle/>
        <a:p>
          <a:endParaRPr lang="en-US"/>
        </a:p>
      </dgm:t>
    </dgm:pt>
    <dgm:pt modelId="{2FA6AD2A-FF3B-48FA-9784-54FF8FABE8EC}">
      <dgm:prSet/>
      <dgm:spPr/>
      <dgm:t>
        <a:bodyPr/>
        <a:lstStyle/>
        <a:p>
          <a:pPr rtl="0"/>
          <a:r>
            <a:rPr lang="uk-UA" dirty="0"/>
            <a:t>Формування цілісного уявлення про методологію та етапи наукового </a:t>
          </a:r>
          <a:r>
            <a:rPr lang="uk-UA" dirty="0">
              <a:latin typeface="Century Gothic" panose="020B0502020202020204"/>
            </a:rPr>
            <a:t>дослідження</a:t>
          </a:r>
          <a:endParaRPr lang="en-US" dirty="0">
            <a:latin typeface="Century Gothic" panose="020B0502020202020204"/>
          </a:endParaRPr>
        </a:p>
      </dgm:t>
    </dgm:pt>
    <dgm:pt modelId="{008A5C4F-6007-450B-A0C8-1955DE936E68}" type="parTrans" cxnId="{2FCC8507-A10A-4359-AECB-C400A00046B7}">
      <dgm:prSet/>
      <dgm:spPr/>
      <dgm:t>
        <a:bodyPr/>
        <a:lstStyle/>
        <a:p>
          <a:endParaRPr lang="en-US"/>
        </a:p>
      </dgm:t>
    </dgm:pt>
    <dgm:pt modelId="{C2117C54-27F3-4227-9CA5-A54E696AF655}" type="sibTrans" cxnId="{2FCC8507-A10A-4359-AECB-C400A00046B7}">
      <dgm:prSet/>
      <dgm:spPr/>
      <dgm:t>
        <a:bodyPr/>
        <a:lstStyle/>
        <a:p>
          <a:endParaRPr lang="en-US"/>
        </a:p>
      </dgm:t>
    </dgm:pt>
    <dgm:pt modelId="{460AF545-578A-44E5-B5A1-FE77580C676E}">
      <dgm:prSet/>
      <dgm:spPr/>
      <dgm:t>
        <a:bodyPr/>
        <a:lstStyle/>
        <a:p>
          <a:r>
            <a:rPr lang="uk-UA" dirty="0"/>
            <a:t>Усвідомлення міждисциплінарних взаємозв’язків у фармацевтичному дослідженні</a:t>
          </a:r>
          <a:endParaRPr lang="en-US" dirty="0"/>
        </a:p>
      </dgm:t>
    </dgm:pt>
    <dgm:pt modelId="{89CFA545-61DE-47C7-9FB6-0E989AF95C88}" type="parTrans" cxnId="{90264511-592F-47BD-872E-DC9CB7A178DB}">
      <dgm:prSet/>
      <dgm:spPr/>
      <dgm:t>
        <a:bodyPr/>
        <a:lstStyle/>
        <a:p>
          <a:endParaRPr lang="en-US"/>
        </a:p>
      </dgm:t>
    </dgm:pt>
    <dgm:pt modelId="{8293E3D2-29AA-42CB-84A3-1E48B02AFD5A}" type="sibTrans" cxnId="{90264511-592F-47BD-872E-DC9CB7A178DB}">
      <dgm:prSet/>
      <dgm:spPr/>
      <dgm:t>
        <a:bodyPr/>
        <a:lstStyle/>
        <a:p>
          <a:endParaRPr lang="en-US"/>
        </a:p>
      </dgm:t>
    </dgm:pt>
    <dgm:pt modelId="{2FEFC53C-1575-4306-B69A-AF9A45A73ACF}">
      <dgm:prSet/>
      <dgm:spPr/>
      <dgm:t>
        <a:bodyPr/>
        <a:lstStyle/>
        <a:p>
          <a:r>
            <a:rPr lang="uk-UA" dirty="0"/>
            <a:t>Розуміння суті та галузі використання експериментальних методів у фармації</a:t>
          </a:r>
          <a:endParaRPr lang="en-US" dirty="0"/>
        </a:p>
      </dgm:t>
    </dgm:pt>
    <dgm:pt modelId="{9663F5E3-CFE7-43E2-8321-1C3D02F991E2}" type="parTrans" cxnId="{972F4CC9-CA5B-48B9-A05C-73FDA6C32D5A}">
      <dgm:prSet/>
      <dgm:spPr/>
      <dgm:t>
        <a:bodyPr/>
        <a:lstStyle/>
        <a:p>
          <a:endParaRPr lang="en-US"/>
        </a:p>
      </dgm:t>
    </dgm:pt>
    <dgm:pt modelId="{82470B24-5757-417D-A2AE-995C63B30F26}" type="sibTrans" cxnId="{972F4CC9-CA5B-48B9-A05C-73FDA6C32D5A}">
      <dgm:prSet/>
      <dgm:spPr/>
      <dgm:t>
        <a:bodyPr/>
        <a:lstStyle/>
        <a:p>
          <a:endParaRPr lang="en-US"/>
        </a:p>
      </dgm:t>
    </dgm:pt>
    <dgm:pt modelId="{3461D4BB-41C7-452D-8226-E6F57E456F8E}">
      <dgm:prSet phldr="0"/>
      <dgm:spPr/>
      <dgm:t>
        <a:bodyPr/>
        <a:lstStyle/>
        <a:p>
          <a:r>
            <a:rPr lang="uk-UA" dirty="0">
              <a:latin typeface="Century Gothic" panose="020B0502020202020204"/>
            </a:rPr>
            <a:t>Здобуття</a:t>
          </a:r>
          <a:r>
            <a:rPr lang="uk-UA" dirty="0"/>
            <a:t> навиків використання теоретичних методів у фармацевтичному дослідженні</a:t>
          </a:r>
        </a:p>
      </dgm:t>
    </dgm:pt>
    <dgm:pt modelId="{A33E60C3-AF59-48CF-BEE5-F953FC070938}" type="parTrans" cxnId="{E095CDEC-3A8D-4E36-8171-920586F00271}">
      <dgm:prSet/>
      <dgm:spPr/>
    </dgm:pt>
    <dgm:pt modelId="{5DE278C2-9F95-4111-B798-37CEEB9368D0}" type="sibTrans" cxnId="{E095CDEC-3A8D-4E36-8171-920586F00271}">
      <dgm:prSet/>
      <dgm:spPr/>
    </dgm:pt>
    <dgm:pt modelId="{1E0AFB0C-D711-4E41-BD08-51C86CFE0254}" type="pres">
      <dgm:prSet presAssocID="{0D2481A0-755D-49D9-ACAB-91D10F86250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DACC60C-E02B-4212-B1DF-5DFCAE5D0D12}" type="pres">
      <dgm:prSet presAssocID="{2FA6AD2A-FF3B-48FA-9784-54FF8FABE8EC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FDF0FE-6ADF-4038-85CE-6E3B48311AC4}" type="pres">
      <dgm:prSet presAssocID="{C2117C54-27F3-4227-9CA5-A54E696AF655}" presName="spacer" presStyleCnt="0"/>
      <dgm:spPr/>
    </dgm:pt>
    <dgm:pt modelId="{DA755FAE-47C9-4B24-B191-C3CBFC9CD9BA}" type="pres">
      <dgm:prSet presAssocID="{3461D4BB-41C7-452D-8226-E6F57E456F8E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C34E8B-647A-43C5-A846-C665F4A82FF0}" type="pres">
      <dgm:prSet presAssocID="{5DE278C2-9F95-4111-B798-37CEEB9368D0}" presName="spacer" presStyleCnt="0"/>
      <dgm:spPr/>
    </dgm:pt>
    <dgm:pt modelId="{AAEA8777-0D5D-4339-8899-775ECE109674}" type="pres">
      <dgm:prSet presAssocID="{460AF545-578A-44E5-B5A1-FE77580C676E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C17DB5-D0BB-42FB-948D-E050B73B7D0F}" type="pres">
      <dgm:prSet presAssocID="{8293E3D2-29AA-42CB-84A3-1E48B02AFD5A}" presName="spacer" presStyleCnt="0"/>
      <dgm:spPr/>
    </dgm:pt>
    <dgm:pt modelId="{61FAE168-AC74-4DF3-AD6C-234E4C06C628}" type="pres">
      <dgm:prSet presAssocID="{2FEFC53C-1575-4306-B69A-AF9A45A73ACF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095CDEC-3A8D-4E36-8171-920586F00271}" srcId="{0D2481A0-755D-49D9-ACAB-91D10F862505}" destId="{3461D4BB-41C7-452D-8226-E6F57E456F8E}" srcOrd="1" destOrd="0" parTransId="{A33E60C3-AF59-48CF-BEE5-F953FC070938}" sibTransId="{5DE278C2-9F95-4111-B798-37CEEB9368D0}"/>
    <dgm:cxn modelId="{7B06B38E-4BED-4142-B714-506EE59639A4}" type="presOf" srcId="{3461D4BB-41C7-452D-8226-E6F57E456F8E}" destId="{DA755FAE-47C9-4B24-B191-C3CBFC9CD9BA}" srcOrd="0" destOrd="0" presId="urn:microsoft.com/office/officeart/2005/8/layout/vList2"/>
    <dgm:cxn modelId="{972F4CC9-CA5B-48B9-A05C-73FDA6C32D5A}" srcId="{0D2481A0-755D-49D9-ACAB-91D10F862505}" destId="{2FEFC53C-1575-4306-B69A-AF9A45A73ACF}" srcOrd="3" destOrd="0" parTransId="{9663F5E3-CFE7-43E2-8321-1C3D02F991E2}" sibTransId="{82470B24-5757-417D-A2AE-995C63B30F26}"/>
    <dgm:cxn modelId="{3400E3C9-23F2-4965-86E8-A6B21D176233}" type="presOf" srcId="{460AF545-578A-44E5-B5A1-FE77580C676E}" destId="{AAEA8777-0D5D-4339-8899-775ECE109674}" srcOrd="0" destOrd="0" presId="urn:microsoft.com/office/officeart/2005/8/layout/vList2"/>
    <dgm:cxn modelId="{2B90F6C4-7281-412F-B721-F512B6458CDA}" type="presOf" srcId="{2FEFC53C-1575-4306-B69A-AF9A45A73ACF}" destId="{61FAE168-AC74-4DF3-AD6C-234E4C06C628}" srcOrd="0" destOrd="0" presId="urn:microsoft.com/office/officeart/2005/8/layout/vList2"/>
    <dgm:cxn modelId="{E9F3C9CA-AD3B-4E0A-B84E-A0526EAB5F76}" type="presOf" srcId="{0D2481A0-755D-49D9-ACAB-91D10F862505}" destId="{1E0AFB0C-D711-4E41-BD08-51C86CFE0254}" srcOrd="0" destOrd="0" presId="urn:microsoft.com/office/officeart/2005/8/layout/vList2"/>
    <dgm:cxn modelId="{745565A1-587C-4BCD-962C-0C2FF7191B57}" type="presOf" srcId="{2FA6AD2A-FF3B-48FA-9784-54FF8FABE8EC}" destId="{2DACC60C-E02B-4212-B1DF-5DFCAE5D0D12}" srcOrd="0" destOrd="0" presId="urn:microsoft.com/office/officeart/2005/8/layout/vList2"/>
    <dgm:cxn modelId="{2FCC8507-A10A-4359-AECB-C400A00046B7}" srcId="{0D2481A0-755D-49D9-ACAB-91D10F862505}" destId="{2FA6AD2A-FF3B-48FA-9784-54FF8FABE8EC}" srcOrd="0" destOrd="0" parTransId="{008A5C4F-6007-450B-A0C8-1955DE936E68}" sibTransId="{C2117C54-27F3-4227-9CA5-A54E696AF655}"/>
    <dgm:cxn modelId="{90264511-592F-47BD-872E-DC9CB7A178DB}" srcId="{0D2481A0-755D-49D9-ACAB-91D10F862505}" destId="{460AF545-578A-44E5-B5A1-FE77580C676E}" srcOrd="2" destOrd="0" parTransId="{89CFA545-61DE-47C7-9FB6-0E989AF95C88}" sibTransId="{8293E3D2-29AA-42CB-84A3-1E48B02AFD5A}"/>
    <dgm:cxn modelId="{7FDA1777-AE94-4830-8460-FEEB0B80CDCB}" type="presParOf" srcId="{1E0AFB0C-D711-4E41-BD08-51C86CFE0254}" destId="{2DACC60C-E02B-4212-B1DF-5DFCAE5D0D12}" srcOrd="0" destOrd="0" presId="urn:microsoft.com/office/officeart/2005/8/layout/vList2"/>
    <dgm:cxn modelId="{0A836F7D-3A6D-42B0-A94B-B5F4F67B8433}" type="presParOf" srcId="{1E0AFB0C-D711-4E41-BD08-51C86CFE0254}" destId="{28FDF0FE-6ADF-4038-85CE-6E3B48311AC4}" srcOrd="1" destOrd="0" presId="urn:microsoft.com/office/officeart/2005/8/layout/vList2"/>
    <dgm:cxn modelId="{7EFE5464-EB17-41C8-8047-51484F3C29E8}" type="presParOf" srcId="{1E0AFB0C-D711-4E41-BD08-51C86CFE0254}" destId="{DA755FAE-47C9-4B24-B191-C3CBFC9CD9BA}" srcOrd="2" destOrd="0" presId="urn:microsoft.com/office/officeart/2005/8/layout/vList2"/>
    <dgm:cxn modelId="{0C93A100-4CA4-42E4-B25F-329134ED37E3}" type="presParOf" srcId="{1E0AFB0C-D711-4E41-BD08-51C86CFE0254}" destId="{E1C34E8B-647A-43C5-A846-C665F4A82FF0}" srcOrd="3" destOrd="0" presId="urn:microsoft.com/office/officeart/2005/8/layout/vList2"/>
    <dgm:cxn modelId="{1C0BC712-D57F-465F-ACB8-4ED8B1E8E304}" type="presParOf" srcId="{1E0AFB0C-D711-4E41-BD08-51C86CFE0254}" destId="{AAEA8777-0D5D-4339-8899-775ECE109674}" srcOrd="4" destOrd="0" presId="urn:microsoft.com/office/officeart/2005/8/layout/vList2"/>
    <dgm:cxn modelId="{63923799-7817-4376-A570-889D202E0F5F}" type="presParOf" srcId="{1E0AFB0C-D711-4E41-BD08-51C86CFE0254}" destId="{F4C17DB5-D0BB-42FB-948D-E050B73B7D0F}" srcOrd="5" destOrd="0" presId="urn:microsoft.com/office/officeart/2005/8/layout/vList2"/>
    <dgm:cxn modelId="{FB407987-F2EA-41EA-8988-59B3AD8DEAEC}" type="presParOf" srcId="{1E0AFB0C-D711-4E41-BD08-51C86CFE0254}" destId="{61FAE168-AC74-4DF3-AD6C-234E4C06C628}" srcOrd="6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E3D7C5D-D9B7-4075-A652-E7AFD004F9C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4C1B9969-09C4-41AB-AA80-144858F18616}">
      <dgm:prSet phldr="0"/>
      <dgm:spPr/>
      <dgm:t>
        <a:bodyPr/>
        <a:lstStyle/>
        <a:p>
          <a:pPr algn="l" rtl="0"/>
          <a:r>
            <a:rPr lang="uk-UA" dirty="0"/>
            <a:t>Лекції</a:t>
          </a:r>
          <a:endParaRPr lang="en-US" dirty="0"/>
        </a:p>
      </dgm:t>
    </dgm:pt>
    <dgm:pt modelId="{96BCAEC5-2C79-44CF-BAA7-5292A70449B5}" type="parTrans" cxnId="{B76A9D2A-21C0-4922-9C38-34E605AFEB86}">
      <dgm:prSet/>
      <dgm:spPr/>
    </dgm:pt>
    <dgm:pt modelId="{3312229D-7FA3-495C-BA43-D0C8319B81A6}" type="sibTrans" cxnId="{B76A9D2A-21C0-4922-9C38-34E605AFEB86}">
      <dgm:prSet/>
      <dgm:spPr/>
    </dgm:pt>
    <dgm:pt modelId="{60E40C28-50FB-4929-811C-A88EC6F6B534}">
      <dgm:prSet phldr="0"/>
      <dgm:spPr/>
      <dgm:t>
        <a:bodyPr/>
        <a:lstStyle/>
        <a:p>
          <a:pPr algn="l" rtl="0"/>
          <a:r>
            <a:rPr lang="uk-UA" dirty="0"/>
            <a:t>Практичні заняття у форматі</a:t>
          </a:r>
          <a:r>
            <a:rPr lang="uk-UA" dirty="0">
              <a:latin typeface="Century Gothic" panose="020B0502020202020204"/>
            </a:rPr>
            <a:t>:</a:t>
          </a:r>
          <a:endParaRPr lang="en-US" dirty="0">
            <a:latin typeface="Century Gothic" panose="020B0502020202020204"/>
          </a:endParaRPr>
        </a:p>
      </dgm:t>
    </dgm:pt>
    <dgm:pt modelId="{5ACE8073-13B0-4842-95B2-D88C6B823B7C}" type="parTrans" cxnId="{91AC0E5E-EAAE-4C27-A37C-FADBB3DE5BBA}">
      <dgm:prSet/>
      <dgm:spPr/>
    </dgm:pt>
    <dgm:pt modelId="{A9113258-857C-4B28-97FC-A03C7CA408BE}" type="sibTrans" cxnId="{91AC0E5E-EAAE-4C27-A37C-FADBB3DE5BBA}">
      <dgm:prSet/>
      <dgm:spPr/>
    </dgm:pt>
    <dgm:pt modelId="{7BC3F8F5-B648-4C5A-A5BA-8ADFBF850D01}">
      <dgm:prSet phldr="0"/>
      <dgm:spPr/>
      <dgm:t>
        <a:bodyPr/>
        <a:lstStyle/>
        <a:p>
          <a:pPr algn="l"/>
          <a:r>
            <a:rPr lang="uk-UA" dirty="0"/>
            <a:t>Екскурсії до лабораторій ВНМУ, що проводять дослідження в галузі фармації</a:t>
          </a:r>
          <a:endParaRPr lang="en-US" dirty="0"/>
        </a:p>
      </dgm:t>
    </dgm:pt>
    <dgm:pt modelId="{9A14E103-FDE0-4BA8-B6C9-26BF608EA1DB}" type="parTrans" cxnId="{B67AFD5A-4682-4FD0-8CB1-1ECD989DB9E7}">
      <dgm:prSet/>
      <dgm:spPr/>
    </dgm:pt>
    <dgm:pt modelId="{1EE684A6-F98E-4924-95EF-7C0418B2BDA9}" type="sibTrans" cxnId="{B67AFD5A-4682-4FD0-8CB1-1ECD989DB9E7}">
      <dgm:prSet/>
      <dgm:spPr/>
    </dgm:pt>
    <dgm:pt modelId="{F989CA78-3D74-48C4-BEAB-25EC79209DC8}">
      <dgm:prSet phldr="0"/>
      <dgm:spPr/>
      <dgm:t>
        <a:bodyPr/>
        <a:lstStyle/>
        <a:p>
          <a:pPr algn="l"/>
          <a:r>
            <a:rPr lang="uk-UA" dirty="0"/>
            <a:t>Віртуальні екскурсії до лабораторій фармацевтичних підприємств</a:t>
          </a:r>
          <a:endParaRPr lang="en-US" dirty="0"/>
        </a:p>
      </dgm:t>
    </dgm:pt>
    <dgm:pt modelId="{ACFB2320-678C-4742-91CA-0FD5A54509E7}" type="parTrans" cxnId="{A1F34D03-7D5A-48A9-92BD-689798D35D53}">
      <dgm:prSet/>
      <dgm:spPr/>
    </dgm:pt>
    <dgm:pt modelId="{15C137C9-746C-4838-91BC-CA9530A1FDA6}" type="sibTrans" cxnId="{A1F34D03-7D5A-48A9-92BD-689798D35D53}">
      <dgm:prSet/>
      <dgm:spPr/>
    </dgm:pt>
    <dgm:pt modelId="{193E22A4-00D2-47ED-9423-6ED33884F403}">
      <dgm:prSet phldr="0"/>
      <dgm:spPr/>
      <dgm:t>
        <a:bodyPr/>
        <a:lstStyle/>
        <a:p>
          <a:pPr algn="l"/>
          <a:r>
            <a:rPr lang="uk-UA" dirty="0"/>
            <a:t>Зустрічі з фахівцями в галузі фармацевтичних досліджень</a:t>
          </a:r>
          <a:endParaRPr lang="en-US" dirty="0"/>
        </a:p>
      </dgm:t>
    </dgm:pt>
    <dgm:pt modelId="{909F497E-198F-4F83-B25A-D3534BBB674A}" type="parTrans" cxnId="{C3242B08-AC66-4713-91DD-C84333504259}">
      <dgm:prSet/>
      <dgm:spPr/>
    </dgm:pt>
    <dgm:pt modelId="{CD00A462-BAED-4609-8673-C8B5F0F0BF62}" type="sibTrans" cxnId="{C3242B08-AC66-4713-91DD-C84333504259}">
      <dgm:prSet/>
      <dgm:spPr/>
    </dgm:pt>
    <dgm:pt modelId="{B4698662-6B40-4436-8CC7-34A80945A781}">
      <dgm:prSet phldr="0"/>
      <dgm:spPr/>
      <dgm:t>
        <a:bodyPr/>
        <a:lstStyle/>
        <a:p>
          <a:pPr algn="l" rtl="0"/>
          <a:r>
            <a:rPr lang="uk-UA" dirty="0"/>
            <a:t>презентації індивідуальної роботи,</a:t>
          </a:r>
          <a:r>
            <a:rPr lang="uk-UA" dirty="0">
              <a:latin typeface="Century Gothic" panose="020B0502020202020204"/>
            </a:rPr>
            <a:t> </a:t>
          </a:r>
          <a:endParaRPr lang="en-US" dirty="0">
            <a:latin typeface="Century Gothic" panose="020B0502020202020204"/>
          </a:endParaRPr>
        </a:p>
      </dgm:t>
    </dgm:pt>
    <dgm:pt modelId="{6FC79696-28B4-484B-BD2D-3E6F22659C43}" type="parTrans" cxnId="{2844D8CD-AB00-4DED-BAFC-BD9CFC39F908}">
      <dgm:prSet/>
      <dgm:spPr/>
    </dgm:pt>
    <dgm:pt modelId="{366C2A47-A659-4E1B-AD60-946E4203E591}" type="sibTrans" cxnId="{2844D8CD-AB00-4DED-BAFC-BD9CFC39F908}">
      <dgm:prSet/>
      <dgm:spPr/>
    </dgm:pt>
    <dgm:pt modelId="{A753FB78-EE9D-4D27-837E-F165DF6DDFF4}">
      <dgm:prSet phldr="0"/>
      <dgm:spPr/>
      <dgm:t>
        <a:bodyPr/>
        <a:lstStyle/>
        <a:p>
          <a:pPr rtl="0"/>
          <a:r>
            <a:rPr lang="uk-UA" dirty="0">
              <a:latin typeface="Century Gothic" panose="020B0502020202020204"/>
            </a:rPr>
            <a:t>дискусії або </a:t>
          </a:r>
          <a:r>
            <a:rPr lang="uk-UA" dirty="0"/>
            <a:t>тренінгу</a:t>
          </a:r>
          <a:endParaRPr lang="uk-UA" dirty="0">
            <a:latin typeface="Century Gothic" panose="020B0502020202020204"/>
          </a:endParaRPr>
        </a:p>
      </dgm:t>
    </dgm:pt>
    <dgm:pt modelId="{D0A7E4E0-2F81-41A6-A353-BCA3D83261D8}" type="parTrans" cxnId="{AECB33E0-D6CB-4F5C-BFB1-5825E858BB17}">
      <dgm:prSet/>
      <dgm:spPr/>
    </dgm:pt>
    <dgm:pt modelId="{FA74BDB1-C560-4EBB-85CA-B5AAE1C15E58}" type="sibTrans" cxnId="{AECB33E0-D6CB-4F5C-BFB1-5825E858BB17}">
      <dgm:prSet/>
      <dgm:spPr/>
    </dgm:pt>
    <dgm:pt modelId="{5E41C3AA-0D19-4459-B4F6-F8F73DC34739}">
      <dgm:prSet phldr="0"/>
      <dgm:spPr/>
      <dgm:t>
        <a:bodyPr/>
        <a:lstStyle/>
        <a:p>
          <a:r>
            <a:rPr lang="uk-UA" dirty="0"/>
            <a:t>аналізу наукових публікацій</a:t>
          </a:r>
        </a:p>
      </dgm:t>
    </dgm:pt>
    <dgm:pt modelId="{27EE3F64-0515-4532-97E4-67D1B82F92B3}" type="parTrans" cxnId="{E24E5A81-3CD8-4570-9F05-6E0ADB76D487}">
      <dgm:prSet/>
      <dgm:spPr/>
    </dgm:pt>
    <dgm:pt modelId="{042AEAC7-7E42-4E49-9463-97C601B07727}" type="sibTrans" cxnId="{E24E5A81-3CD8-4570-9F05-6E0ADB76D487}">
      <dgm:prSet/>
      <dgm:spPr/>
    </dgm:pt>
    <dgm:pt modelId="{C07C3B78-59D0-484A-884A-434DA744A4FA}" type="pres">
      <dgm:prSet presAssocID="{4E3D7C5D-D9B7-4075-A652-E7AFD004F9C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C34A84B-8806-49FE-81DF-EE56E90E2ED1}" type="pres">
      <dgm:prSet presAssocID="{4C1B9969-09C4-41AB-AA80-144858F18616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D94F11-5348-4AFB-BCD9-5B30E25F42E8}" type="pres">
      <dgm:prSet presAssocID="{3312229D-7FA3-495C-BA43-D0C8319B81A6}" presName="spacer" presStyleCnt="0"/>
      <dgm:spPr/>
    </dgm:pt>
    <dgm:pt modelId="{5F20D631-5184-40E6-9104-3A6F4E85D7B4}" type="pres">
      <dgm:prSet presAssocID="{60E40C28-50FB-4929-811C-A88EC6F6B534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E74440-C4C8-4E2D-BC7E-38F871F1F66C}" type="pres">
      <dgm:prSet presAssocID="{60E40C28-50FB-4929-811C-A88EC6F6B534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6EBEC5-6D5B-4001-AD16-169AB4F2ABBC}" type="pres">
      <dgm:prSet presAssocID="{7BC3F8F5-B648-4C5A-A5BA-8ADFBF850D01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DB48CC-E457-42D4-90BD-0AEE81C30E35}" type="pres">
      <dgm:prSet presAssocID="{1EE684A6-F98E-4924-95EF-7C0418B2BDA9}" presName="spacer" presStyleCnt="0"/>
      <dgm:spPr/>
    </dgm:pt>
    <dgm:pt modelId="{69AEE8C6-1479-495A-9A33-AC5B471C5F09}" type="pres">
      <dgm:prSet presAssocID="{F989CA78-3D74-48C4-BEAB-25EC79209DC8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4B08DF-8C50-4A50-8A00-51F395806691}" type="pres">
      <dgm:prSet presAssocID="{15C137C9-746C-4838-91BC-CA9530A1FDA6}" presName="spacer" presStyleCnt="0"/>
      <dgm:spPr/>
    </dgm:pt>
    <dgm:pt modelId="{093FD18F-48AB-4BE9-9F36-578CA0283DFC}" type="pres">
      <dgm:prSet presAssocID="{193E22A4-00D2-47ED-9423-6ED33884F403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D21769B-D1E4-4B45-9DBA-AD213250E07B}" type="presOf" srcId="{4C1B9969-09C4-41AB-AA80-144858F18616}" destId="{5C34A84B-8806-49FE-81DF-EE56E90E2ED1}" srcOrd="0" destOrd="0" presId="urn:microsoft.com/office/officeart/2005/8/layout/vList2"/>
    <dgm:cxn modelId="{8925B3EC-B419-49BE-A0B4-8CCCC43BC401}" type="presOf" srcId="{60E40C28-50FB-4929-811C-A88EC6F6B534}" destId="{5F20D631-5184-40E6-9104-3A6F4E85D7B4}" srcOrd="0" destOrd="0" presId="urn:microsoft.com/office/officeart/2005/8/layout/vList2"/>
    <dgm:cxn modelId="{7A298369-B377-40C4-A97E-866317B30797}" type="presOf" srcId="{F989CA78-3D74-48C4-BEAB-25EC79209DC8}" destId="{69AEE8C6-1479-495A-9A33-AC5B471C5F09}" srcOrd="0" destOrd="0" presId="urn:microsoft.com/office/officeart/2005/8/layout/vList2"/>
    <dgm:cxn modelId="{2844D8CD-AB00-4DED-BAFC-BD9CFC39F908}" srcId="{60E40C28-50FB-4929-811C-A88EC6F6B534}" destId="{B4698662-6B40-4436-8CC7-34A80945A781}" srcOrd="0" destOrd="0" parTransId="{6FC79696-28B4-484B-BD2D-3E6F22659C43}" sibTransId="{366C2A47-A659-4E1B-AD60-946E4203E591}"/>
    <dgm:cxn modelId="{D31B7821-18D1-42B6-BF38-59915C546589}" type="presOf" srcId="{193E22A4-00D2-47ED-9423-6ED33884F403}" destId="{093FD18F-48AB-4BE9-9F36-578CA0283DFC}" srcOrd="0" destOrd="0" presId="urn:microsoft.com/office/officeart/2005/8/layout/vList2"/>
    <dgm:cxn modelId="{B76A9D2A-21C0-4922-9C38-34E605AFEB86}" srcId="{4E3D7C5D-D9B7-4075-A652-E7AFD004F9C4}" destId="{4C1B9969-09C4-41AB-AA80-144858F18616}" srcOrd="0" destOrd="0" parTransId="{96BCAEC5-2C79-44CF-BAA7-5292A70449B5}" sibTransId="{3312229D-7FA3-495C-BA43-D0C8319B81A6}"/>
    <dgm:cxn modelId="{A1F34D03-7D5A-48A9-92BD-689798D35D53}" srcId="{4E3D7C5D-D9B7-4075-A652-E7AFD004F9C4}" destId="{F989CA78-3D74-48C4-BEAB-25EC79209DC8}" srcOrd="3" destOrd="0" parTransId="{ACFB2320-678C-4742-91CA-0FD5A54509E7}" sibTransId="{15C137C9-746C-4838-91BC-CA9530A1FDA6}"/>
    <dgm:cxn modelId="{0FF2787C-2966-417C-8C5C-8C51E4C65E03}" type="presOf" srcId="{5E41C3AA-0D19-4459-B4F6-F8F73DC34739}" destId="{23E74440-C4C8-4E2D-BC7E-38F871F1F66C}" srcOrd="0" destOrd="2" presId="urn:microsoft.com/office/officeart/2005/8/layout/vList2"/>
    <dgm:cxn modelId="{259E43D7-033C-4F12-B75F-DFE6F5C3DD37}" type="presOf" srcId="{4E3D7C5D-D9B7-4075-A652-E7AFD004F9C4}" destId="{C07C3B78-59D0-484A-884A-434DA744A4FA}" srcOrd="0" destOrd="0" presId="urn:microsoft.com/office/officeart/2005/8/layout/vList2"/>
    <dgm:cxn modelId="{B67AFD5A-4682-4FD0-8CB1-1ECD989DB9E7}" srcId="{4E3D7C5D-D9B7-4075-A652-E7AFD004F9C4}" destId="{7BC3F8F5-B648-4C5A-A5BA-8ADFBF850D01}" srcOrd="2" destOrd="0" parTransId="{9A14E103-FDE0-4BA8-B6C9-26BF608EA1DB}" sibTransId="{1EE684A6-F98E-4924-95EF-7C0418B2BDA9}"/>
    <dgm:cxn modelId="{E24E5A81-3CD8-4570-9F05-6E0ADB76D487}" srcId="{60E40C28-50FB-4929-811C-A88EC6F6B534}" destId="{5E41C3AA-0D19-4459-B4F6-F8F73DC34739}" srcOrd="2" destOrd="0" parTransId="{27EE3F64-0515-4532-97E4-67D1B82F92B3}" sibTransId="{042AEAC7-7E42-4E49-9463-97C601B07727}"/>
    <dgm:cxn modelId="{84BC26AE-430E-4DBA-AC0A-43C760B85694}" type="presOf" srcId="{B4698662-6B40-4436-8CC7-34A80945A781}" destId="{23E74440-C4C8-4E2D-BC7E-38F871F1F66C}" srcOrd="0" destOrd="0" presId="urn:microsoft.com/office/officeart/2005/8/layout/vList2"/>
    <dgm:cxn modelId="{C3242B08-AC66-4713-91DD-C84333504259}" srcId="{4E3D7C5D-D9B7-4075-A652-E7AFD004F9C4}" destId="{193E22A4-00D2-47ED-9423-6ED33884F403}" srcOrd="4" destOrd="0" parTransId="{909F497E-198F-4F83-B25A-D3534BBB674A}" sibTransId="{CD00A462-BAED-4609-8673-C8B5F0F0BF62}"/>
    <dgm:cxn modelId="{26996BE4-EEEC-4247-99B0-C9BC9E3C4DDE}" type="presOf" srcId="{7BC3F8F5-B648-4C5A-A5BA-8ADFBF850D01}" destId="{9B6EBEC5-6D5B-4001-AD16-169AB4F2ABBC}" srcOrd="0" destOrd="0" presId="urn:microsoft.com/office/officeart/2005/8/layout/vList2"/>
    <dgm:cxn modelId="{283CB592-BCF6-4C99-9242-1AE68B3EA535}" type="presOf" srcId="{A753FB78-EE9D-4D27-837E-F165DF6DDFF4}" destId="{23E74440-C4C8-4E2D-BC7E-38F871F1F66C}" srcOrd="0" destOrd="1" presId="urn:microsoft.com/office/officeart/2005/8/layout/vList2"/>
    <dgm:cxn modelId="{91AC0E5E-EAAE-4C27-A37C-FADBB3DE5BBA}" srcId="{4E3D7C5D-D9B7-4075-A652-E7AFD004F9C4}" destId="{60E40C28-50FB-4929-811C-A88EC6F6B534}" srcOrd="1" destOrd="0" parTransId="{5ACE8073-13B0-4842-95B2-D88C6B823B7C}" sibTransId="{A9113258-857C-4B28-97FC-A03C7CA408BE}"/>
    <dgm:cxn modelId="{AECB33E0-D6CB-4F5C-BFB1-5825E858BB17}" srcId="{60E40C28-50FB-4929-811C-A88EC6F6B534}" destId="{A753FB78-EE9D-4D27-837E-F165DF6DDFF4}" srcOrd="1" destOrd="0" parTransId="{D0A7E4E0-2F81-41A6-A353-BCA3D83261D8}" sibTransId="{FA74BDB1-C560-4EBB-85CA-B5AAE1C15E58}"/>
    <dgm:cxn modelId="{93AA7E19-CB69-4659-869F-4EFDC4C6C684}" type="presParOf" srcId="{C07C3B78-59D0-484A-884A-434DA744A4FA}" destId="{5C34A84B-8806-49FE-81DF-EE56E90E2ED1}" srcOrd="0" destOrd="0" presId="urn:microsoft.com/office/officeart/2005/8/layout/vList2"/>
    <dgm:cxn modelId="{7FDD3266-B03A-48DF-A53D-CC8C7C0FD646}" type="presParOf" srcId="{C07C3B78-59D0-484A-884A-434DA744A4FA}" destId="{24D94F11-5348-4AFB-BCD9-5B30E25F42E8}" srcOrd="1" destOrd="0" presId="urn:microsoft.com/office/officeart/2005/8/layout/vList2"/>
    <dgm:cxn modelId="{667ECC9C-3B43-4DB4-AC16-8FDD0848753A}" type="presParOf" srcId="{C07C3B78-59D0-484A-884A-434DA744A4FA}" destId="{5F20D631-5184-40E6-9104-3A6F4E85D7B4}" srcOrd="2" destOrd="0" presId="urn:microsoft.com/office/officeart/2005/8/layout/vList2"/>
    <dgm:cxn modelId="{BE65FCFC-F815-40C1-B38F-AD88D68788E5}" type="presParOf" srcId="{C07C3B78-59D0-484A-884A-434DA744A4FA}" destId="{23E74440-C4C8-4E2D-BC7E-38F871F1F66C}" srcOrd="3" destOrd="0" presId="urn:microsoft.com/office/officeart/2005/8/layout/vList2"/>
    <dgm:cxn modelId="{5012976B-46B7-4D1C-957A-53802F581D34}" type="presParOf" srcId="{C07C3B78-59D0-484A-884A-434DA744A4FA}" destId="{9B6EBEC5-6D5B-4001-AD16-169AB4F2ABBC}" srcOrd="4" destOrd="0" presId="urn:microsoft.com/office/officeart/2005/8/layout/vList2"/>
    <dgm:cxn modelId="{013B54E7-2597-4550-97F5-9088EA7F07A7}" type="presParOf" srcId="{C07C3B78-59D0-484A-884A-434DA744A4FA}" destId="{E9DB48CC-E457-42D4-90BD-0AEE81C30E35}" srcOrd="5" destOrd="0" presId="urn:microsoft.com/office/officeart/2005/8/layout/vList2"/>
    <dgm:cxn modelId="{EF18E608-3595-4D64-8CBC-91F299159D75}" type="presParOf" srcId="{C07C3B78-59D0-484A-884A-434DA744A4FA}" destId="{69AEE8C6-1479-495A-9A33-AC5B471C5F09}" srcOrd="6" destOrd="0" presId="urn:microsoft.com/office/officeart/2005/8/layout/vList2"/>
    <dgm:cxn modelId="{DEB8D0F7-2D30-4F57-865F-B72965C118E3}" type="presParOf" srcId="{C07C3B78-59D0-484A-884A-434DA744A4FA}" destId="{314B08DF-8C50-4A50-8A00-51F395806691}" srcOrd="7" destOrd="0" presId="urn:microsoft.com/office/officeart/2005/8/layout/vList2"/>
    <dgm:cxn modelId="{B0749E7A-EA92-42A9-813B-857A22BC2C93}" type="presParOf" srcId="{C07C3B78-59D0-484A-884A-434DA744A4FA}" destId="{093FD18F-48AB-4BE9-9F36-578CA0283DFC}" srcOrd="8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7FAB73D-4680-4FA5-B73F-8E178CCAFDE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D21B2973-39F9-4202-BDBD-A08F10F8CF37}">
      <dgm:prSet phldr="0"/>
      <dgm:spPr/>
      <dgm:t>
        <a:bodyPr/>
        <a:lstStyle/>
        <a:p>
          <a:pPr algn="l" rtl="0"/>
          <a:r>
            <a:rPr lang="uk-UA" dirty="0"/>
            <a:t>Авторський курс лекцій</a:t>
          </a:r>
          <a:endParaRPr lang="en-US" dirty="0"/>
        </a:p>
      </dgm:t>
    </dgm:pt>
    <dgm:pt modelId="{5319FCDE-160D-4E13-B4D4-58AF2E2DE762}" type="parTrans" cxnId="{DD26EABC-B3A7-4868-B384-F2038A910F90}">
      <dgm:prSet/>
      <dgm:spPr/>
    </dgm:pt>
    <dgm:pt modelId="{9C3C366F-B430-4200-BB09-2F3D2E4CB4FD}" type="sibTrans" cxnId="{DD26EABC-B3A7-4868-B384-F2038A910F90}">
      <dgm:prSet/>
      <dgm:spPr/>
    </dgm:pt>
    <dgm:pt modelId="{C281E5B7-8C6D-45A7-BC5C-8B0AEEB5FC1B}">
      <dgm:prSet phldr="0"/>
      <dgm:spPr/>
      <dgm:t>
        <a:bodyPr/>
        <a:lstStyle/>
        <a:p>
          <a:pPr algn="l" rtl="0"/>
          <a:r>
            <a:rPr lang="uk-UA" dirty="0"/>
            <a:t>Матеріали для практичних занять: </a:t>
          </a:r>
          <a:endParaRPr lang="en-US" dirty="0">
            <a:latin typeface="Century Gothic" panose="020B0502020202020204"/>
          </a:endParaRPr>
        </a:p>
      </dgm:t>
    </dgm:pt>
    <dgm:pt modelId="{488A2C5A-188A-47B1-8B40-AFB106B290EA}" type="parTrans" cxnId="{8C4567FB-E161-4F88-A0B2-4BD638B920E7}">
      <dgm:prSet/>
      <dgm:spPr/>
    </dgm:pt>
    <dgm:pt modelId="{DC4B0936-F534-43D0-992E-2DDBAEB0F73F}" type="sibTrans" cxnId="{8C4567FB-E161-4F88-A0B2-4BD638B920E7}">
      <dgm:prSet/>
      <dgm:spPr/>
    </dgm:pt>
    <dgm:pt modelId="{A8CB8913-C063-4C1F-A296-1E0A0B528067}">
      <dgm:prSet phldr="0"/>
      <dgm:spPr/>
      <dgm:t>
        <a:bodyPr/>
        <a:lstStyle/>
        <a:p>
          <a:pPr algn="l"/>
          <a:r>
            <a:rPr lang="uk-UA" dirty="0"/>
            <a:t>Джерела наукової літератури</a:t>
          </a:r>
          <a:endParaRPr lang="en-US" dirty="0"/>
        </a:p>
      </dgm:t>
    </dgm:pt>
    <dgm:pt modelId="{9872E407-96A1-4988-BFF1-24126DC4EC55}" type="parTrans" cxnId="{2ACE391A-3D82-4D7F-B0AF-AA31D52E8E6D}">
      <dgm:prSet/>
      <dgm:spPr/>
    </dgm:pt>
    <dgm:pt modelId="{081402AF-456C-48B4-ABDD-98B5FF92D4A9}" type="sibTrans" cxnId="{2ACE391A-3D82-4D7F-B0AF-AA31D52E8E6D}">
      <dgm:prSet/>
      <dgm:spPr/>
    </dgm:pt>
    <dgm:pt modelId="{57E30876-17BF-4477-9B32-4D8E830B9E2D}">
      <dgm:prSet phldr="0"/>
      <dgm:spPr/>
      <dgm:t>
        <a:bodyPr/>
        <a:lstStyle/>
        <a:p>
          <a:pPr algn="l"/>
          <a:r>
            <a:rPr lang="uk-UA" dirty="0"/>
            <a:t>Обладнання лабораторії технології ліків</a:t>
          </a:r>
          <a:endParaRPr lang="ru-RU" dirty="0"/>
        </a:p>
      </dgm:t>
    </dgm:pt>
    <dgm:pt modelId="{1370A0EC-BBB9-44E8-B981-101D727029C3}" type="parTrans" cxnId="{9CD1DE57-AC99-42CC-B7D5-67F4596C44EB}">
      <dgm:prSet/>
      <dgm:spPr/>
    </dgm:pt>
    <dgm:pt modelId="{043A3332-F2BC-4A3C-9222-56D29FC34758}" type="sibTrans" cxnId="{9CD1DE57-AC99-42CC-B7D5-67F4596C44EB}">
      <dgm:prSet/>
      <dgm:spPr/>
    </dgm:pt>
    <dgm:pt modelId="{872D046F-0E91-499C-9009-B3A84AC121D7}">
      <dgm:prSet phldr="0"/>
      <dgm:spPr/>
      <dgm:t>
        <a:bodyPr/>
        <a:lstStyle/>
        <a:p>
          <a:pPr rtl="0"/>
          <a:r>
            <a:rPr lang="uk-UA" dirty="0"/>
            <a:t>підбірки наукових публікацій </a:t>
          </a:r>
          <a:endParaRPr lang="uk-UA" dirty="0">
            <a:latin typeface="Century Gothic" panose="020B0502020202020204"/>
          </a:endParaRPr>
        </a:p>
      </dgm:t>
    </dgm:pt>
    <dgm:pt modelId="{8B18193F-5FD8-4BA7-88F9-A1CE6B8076EF}" type="parTrans" cxnId="{77AE4D90-7EFF-43B5-9E53-7C925EB6EB20}">
      <dgm:prSet/>
      <dgm:spPr/>
    </dgm:pt>
    <dgm:pt modelId="{C1F38B3E-FC4E-40E3-861A-B7B1630520A7}" type="sibTrans" cxnId="{77AE4D90-7EFF-43B5-9E53-7C925EB6EB20}">
      <dgm:prSet/>
      <dgm:spPr/>
    </dgm:pt>
    <dgm:pt modelId="{2FC45623-8F0D-4527-9DA4-91D4DAB6F5ED}">
      <dgm:prSet phldr="0"/>
      <dgm:spPr/>
      <dgm:t>
        <a:bodyPr/>
        <a:lstStyle/>
        <a:p>
          <a:r>
            <a:rPr lang="uk-UA" dirty="0"/>
            <a:t>доступ до наукових баз даних</a:t>
          </a:r>
        </a:p>
      </dgm:t>
    </dgm:pt>
    <dgm:pt modelId="{F74C6F34-BC35-4F10-A917-87EE10BA625D}" type="parTrans" cxnId="{99DC7F33-B7BD-4E7D-85DA-8DDF7569AEA1}">
      <dgm:prSet/>
      <dgm:spPr/>
    </dgm:pt>
    <dgm:pt modelId="{F62BA2FA-900C-46DD-AF5A-711A5B6E663C}" type="sibTrans" cxnId="{99DC7F33-B7BD-4E7D-85DA-8DDF7569AEA1}">
      <dgm:prSet/>
      <dgm:spPr/>
    </dgm:pt>
    <dgm:pt modelId="{3EE89083-536E-4C12-9246-271736772965}" type="pres">
      <dgm:prSet presAssocID="{27FAB73D-4680-4FA5-B73F-8E178CCAFDE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AAEA89-BAE1-4789-9AC0-3512867B21F3}" type="pres">
      <dgm:prSet presAssocID="{D21B2973-39F9-4202-BDBD-A08F10F8CF37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4FEA6E-D3FA-4433-B488-7EEA313285A9}" type="pres">
      <dgm:prSet presAssocID="{9C3C366F-B430-4200-BB09-2F3D2E4CB4FD}" presName="spacer" presStyleCnt="0"/>
      <dgm:spPr/>
    </dgm:pt>
    <dgm:pt modelId="{B1176356-7481-493E-BFB4-5FD503C685EE}" type="pres">
      <dgm:prSet presAssocID="{C281E5B7-8C6D-45A7-BC5C-8B0AEEB5FC1B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24CA62-1893-4DF5-9B10-583AE2C683DD}" type="pres">
      <dgm:prSet presAssocID="{C281E5B7-8C6D-45A7-BC5C-8B0AEEB5FC1B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42C993-3779-4FF6-9167-2C80FB483483}" type="pres">
      <dgm:prSet presAssocID="{A8CB8913-C063-4C1F-A296-1E0A0B528067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775AE5-A430-47AB-833D-C92B8D7CA611}" type="pres">
      <dgm:prSet presAssocID="{081402AF-456C-48B4-ABDD-98B5FF92D4A9}" presName="spacer" presStyleCnt="0"/>
      <dgm:spPr/>
    </dgm:pt>
    <dgm:pt modelId="{38EFCCDE-599E-4C9E-BC30-ED82A78331C7}" type="pres">
      <dgm:prSet presAssocID="{57E30876-17BF-4477-9B32-4D8E830B9E2D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D26EABC-B3A7-4868-B384-F2038A910F90}" srcId="{27FAB73D-4680-4FA5-B73F-8E178CCAFDE8}" destId="{D21B2973-39F9-4202-BDBD-A08F10F8CF37}" srcOrd="0" destOrd="0" parTransId="{5319FCDE-160D-4E13-B4D4-58AF2E2DE762}" sibTransId="{9C3C366F-B430-4200-BB09-2F3D2E4CB4FD}"/>
    <dgm:cxn modelId="{4C575CC9-BD20-4CAA-8148-FDDDFDFAC948}" type="presOf" srcId="{872D046F-0E91-499C-9009-B3A84AC121D7}" destId="{9824CA62-1893-4DF5-9B10-583AE2C683DD}" srcOrd="0" destOrd="0" presId="urn:microsoft.com/office/officeart/2005/8/layout/vList2"/>
    <dgm:cxn modelId="{77AE4D90-7EFF-43B5-9E53-7C925EB6EB20}" srcId="{C281E5B7-8C6D-45A7-BC5C-8B0AEEB5FC1B}" destId="{872D046F-0E91-499C-9009-B3A84AC121D7}" srcOrd="0" destOrd="0" parTransId="{8B18193F-5FD8-4BA7-88F9-A1CE6B8076EF}" sibTransId="{C1F38B3E-FC4E-40E3-861A-B7B1630520A7}"/>
    <dgm:cxn modelId="{FBB53319-A11C-4059-962C-DD8C63E74245}" type="presOf" srcId="{2FC45623-8F0D-4527-9DA4-91D4DAB6F5ED}" destId="{9824CA62-1893-4DF5-9B10-583AE2C683DD}" srcOrd="0" destOrd="1" presId="urn:microsoft.com/office/officeart/2005/8/layout/vList2"/>
    <dgm:cxn modelId="{2ACE391A-3D82-4D7F-B0AF-AA31D52E8E6D}" srcId="{27FAB73D-4680-4FA5-B73F-8E178CCAFDE8}" destId="{A8CB8913-C063-4C1F-A296-1E0A0B528067}" srcOrd="2" destOrd="0" parTransId="{9872E407-96A1-4988-BFF1-24126DC4EC55}" sibTransId="{081402AF-456C-48B4-ABDD-98B5FF92D4A9}"/>
    <dgm:cxn modelId="{99DC7F33-B7BD-4E7D-85DA-8DDF7569AEA1}" srcId="{C281E5B7-8C6D-45A7-BC5C-8B0AEEB5FC1B}" destId="{2FC45623-8F0D-4527-9DA4-91D4DAB6F5ED}" srcOrd="1" destOrd="0" parTransId="{F74C6F34-BC35-4F10-A917-87EE10BA625D}" sibTransId="{F62BA2FA-900C-46DD-AF5A-711A5B6E663C}"/>
    <dgm:cxn modelId="{E2F8A316-FAB8-4BC3-84F5-05349A044E26}" type="presOf" srcId="{27FAB73D-4680-4FA5-B73F-8E178CCAFDE8}" destId="{3EE89083-536E-4C12-9246-271736772965}" srcOrd="0" destOrd="0" presId="urn:microsoft.com/office/officeart/2005/8/layout/vList2"/>
    <dgm:cxn modelId="{9CD1DE57-AC99-42CC-B7D5-67F4596C44EB}" srcId="{27FAB73D-4680-4FA5-B73F-8E178CCAFDE8}" destId="{57E30876-17BF-4477-9B32-4D8E830B9E2D}" srcOrd="3" destOrd="0" parTransId="{1370A0EC-BBB9-44E8-B981-101D727029C3}" sibTransId="{043A3332-F2BC-4A3C-9222-56D29FC34758}"/>
    <dgm:cxn modelId="{3BE022EE-7C14-4BC6-A3F1-CF8180F58B94}" type="presOf" srcId="{A8CB8913-C063-4C1F-A296-1E0A0B528067}" destId="{2342C993-3779-4FF6-9167-2C80FB483483}" srcOrd="0" destOrd="0" presId="urn:microsoft.com/office/officeart/2005/8/layout/vList2"/>
    <dgm:cxn modelId="{8C4567FB-E161-4F88-A0B2-4BD638B920E7}" srcId="{27FAB73D-4680-4FA5-B73F-8E178CCAFDE8}" destId="{C281E5B7-8C6D-45A7-BC5C-8B0AEEB5FC1B}" srcOrd="1" destOrd="0" parTransId="{488A2C5A-188A-47B1-8B40-AFB106B290EA}" sibTransId="{DC4B0936-F534-43D0-992E-2DDBAEB0F73F}"/>
    <dgm:cxn modelId="{7D3E5092-B6AB-470B-97A7-35C0C8BC69E5}" type="presOf" srcId="{D21B2973-39F9-4202-BDBD-A08F10F8CF37}" destId="{F4AAEA89-BAE1-4789-9AC0-3512867B21F3}" srcOrd="0" destOrd="0" presId="urn:microsoft.com/office/officeart/2005/8/layout/vList2"/>
    <dgm:cxn modelId="{0671E489-9A27-4C2B-BCCE-A51FF7E01F2C}" type="presOf" srcId="{C281E5B7-8C6D-45A7-BC5C-8B0AEEB5FC1B}" destId="{B1176356-7481-493E-BFB4-5FD503C685EE}" srcOrd="0" destOrd="0" presId="urn:microsoft.com/office/officeart/2005/8/layout/vList2"/>
    <dgm:cxn modelId="{AD7637F2-6B69-4F1C-B8EE-14E92ED2F16E}" type="presOf" srcId="{57E30876-17BF-4477-9B32-4D8E830B9E2D}" destId="{38EFCCDE-599E-4C9E-BC30-ED82A78331C7}" srcOrd="0" destOrd="0" presId="urn:microsoft.com/office/officeart/2005/8/layout/vList2"/>
    <dgm:cxn modelId="{78C69907-5CDB-4973-B4CB-32F3B28753F8}" type="presParOf" srcId="{3EE89083-536E-4C12-9246-271736772965}" destId="{F4AAEA89-BAE1-4789-9AC0-3512867B21F3}" srcOrd="0" destOrd="0" presId="urn:microsoft.com/office/officeart/2005/8/layout/vList2"/>
    <dgm:cxn modelId="{E03DA2CA-69FB-47A2-A2C3-A5495047EF1C}" type="presParOf" srcId="{3EE89083-536E-4C12-9246-271736772965}" destId="{0A4FEA6E-D3FA-4433-B488-7EEA313285A9}" srcOrd="1" destOrd="0" presId="urn:microsoft.com/office/officeart/2005/8/layout/vList2"/>
    <dgm:cxn modelId="{4A7655AB-3A6B-4293-932C-36DBEC6196DA}" type="presParOf" srcId="{3EE89083-536E-4C12-9246-271736772965}" destId="{B1176356-7481-493E-BFB4-5FD503C685EE}" srcOrd="2" destOrd="0" presId="urn:microsoft.com/office/officeart/2005/8/layout/vList2"/>
    <dgm:cxn modelId="{2282B834-8963-4343-A786-8C48F16C63D0}" type="presParOf" srcId="{3EE89083-536E-4C12-9246-271736772965}" destId="{9824CA62-1893-4DF5-9B10-583AE2C683DD}" srcOrd="3" destOrd="0" presId="urn:microsoft.com/office/officeart/2005/8/layout/vList2"/>
    <dgm:cxn modelId="{56DA66B7-DEE5-4CA5-A434-A13AF2AD0491}" type="presParOf" srcId="{3EE89083-536E-4C12-9246-271736772965}" destId="{2342C993-3779-4FF6-9167-2C80FB483483}" srcOrd="4" destOrd="0" presId="urn:microsoft.com/office/officeart/2005/8/layout/vList2"/>
    <dgm:cxn modelId="{EA29CF55-D4F4-4267-80DD-9FE76287C6A4}" type="presParOf" srcId="{3EE89083-536E-4C12-9246-271736772965}" destId="{82775AE5-A430-47AB-833D-C92B8D7CA611}" srcOrd="5" destOrd="0" presId="urn:microsoft.com/office/officeart/2005/8/layout/vList2"/>
    <dgm:cxn modelId="{C9E226F0-25D5-41EE-B990-A9CFF3295AE9}" type="presParOf" srcId="{3EE89083-536E-4C12-9246-271736772965}" destId="{38EFCCDE-599E-4C9E-BC30-ED82A78331C7}" srcOrd="6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0F402E-AB0E-403B-9010-A02D533925E4}">
      <dsp:nvSpPr>
        <dsp:cNvPr id="0" name=""/>
        <dsp:cNvSpPr/>
      </dsp:nvSpPr>
      <dsp:spPr>
        <a:xfrm>
          <a:off x="0" y="266984"/>
          <a:ext cx="8171528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097D38-60CB-4EDD-8345-A40395121194}">
      <dsp:nvSpPr>
        <dsp:cNvPr id="0" name=""/>
        <dsp:cNvSpPr/>
      </dsp:nvSpPr>
      <dsp:spPr>
        <a:xfrm>
          <a:off x="408576" y="104624"/>
          <a:ext cx="5720069" cy="3247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205" tIns="0" rIns="216205" bIns="0" numCol="1" spcCol="1270" anchor="ctr" anchorCtr="0">
          <a:noAutofit/>
        </a:bodyPr>
        <a:lstStyle/>
        <a:p>
          <a:pPr marL="0" lvl="0" indent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100" kern="1200" dirty="0">
              <a:latin typeface="Century Gothic" panose="020B0502020202020204"/>
            </a:rPr>
            <a:t>Класифікація теоретичних та емпіричних методів дослідження </a:t>
          </a:r>
          <a:endParaRPr lang="en-US" sz="1100" kern="1200" dirty="0"/>
        </a:p>
      </dsp:txBody>
      <dsp:txXfrm>
        <a:off x="424428" y="120476"/>
        <a:ext cx="5688365" cy="293016"/>
      </dsp:txXfrm>
    </dsp:sp>
    <dsp:sp modelId="{B999F5D5-E116-4BDB-BC9D-42F702F2B32E}">
      <dsp:nvSpPr>
        <dsp:cNvPr id="0" name=""/>
        <dsp:cNvSpPr/>
      </dsp:nvSpPr>
      <dsp:spPr>
        <a:xfrm>
          <a:off x="0" y="765944"/>
          <a:ext cx="8171528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9FC35D-A272-414F-B5C6-D089C666EF20}">
      <dsp:nvSpPr>
        <dsp:cNvPr id="0" name=""/>
        <dsp:cNvSpPr/>
      </dsp:nvSpPr>
      <dsp:spPr>
        <a:xfrm>
          <a:off x="408576" y="603584"/>
          <a:ext cx="5720069" cy="3247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205" tIns="0" rIns="216205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100" kern="1200" dirty="0">
              <a:latin typeface="Century Gothic" panose="020B0502020202020204"/>
            </a:rPr>
            <a:t>Етапність методології досліджень</a:t>
          </a:r>
          <a:endParaRPr lang="en-US" sz="1100" kern="1200" dirty="0"/>
        </a:p>
      </dsp:txBody>
      <dsp:txXfrm>
        <a:off x="424428" y="619436"/>
        <a:ext cx="5688365" cy="293016"/>
      </dsp:txXfrm>
    </dsp:sp>
    <dsp:sp modelId="{BDFABD36-BF1F-4288-949A-597FF05AA48A}">
      <dsp:nvSpPr>
        <dsp:cNvPr id="0" name=""/>
        <dsp:cNvSpPr/>
      </dsp:nvSpPr>
      <dsp:spPr>
        <a:xfrm>
          <a:off x="0" y="1264904"/>
          <a:ext cx="8171528" cy="12820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4201" tIns="229108" rIns="634201" bIns="78232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100" kern="1200" dirty="0">
              <a:latin typeface="Century Gothic" panose="020B0502020202020204"/>
            </a:rPr>
            <a:t>Лабораторні дослідження (фізичні, хімічні, мікробіологічні, фармакологічні та токсикологічні дослідження та ін.)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100" kern="1200" dirty="0">
              <a:latin typeface="Century Gothic" panose="020B0502020202020204"/>
            </a:rPr>
            <a:t>Клінічні дослідження та їх етапи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100" kern="1200" dirty="0">
              <a:latin typeface="Century Gothic" panose="020B0502020202020204"/>
            </a:rPr>
            <a:t>Психофізіологічні дослідження на людях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100" kern="1200" dirty="0">
              <a:latin typeface="Century Gothic" panose="020B0502020202020204"/>
            </a:rPr>
            <a:t>Дослідження або спостереження об’єктів у природних умовах (</a:t>
          </a:r>
          <a:r>
            <a:rPr lang="uk-UA" sz="1100" kern="1200" dirty="0" err="1">
              <a:latin typeface="Century Gothic" panose="020B0502020202020204"/>
            </a:rPr>
            <a:t>фармакоекономічні</a:t>
          </a:r>
          <a:r>
            <a:rPr lang="uk-UA" sz="1100" kern="1200" dirty="0">
              <a:latin typeface="Century Gothic" panose="020B0502020202020204"/>
            </a:rPr>
            <a:t>, маркетингові, системні аналізи)</a:t>
          </a:r>
          <a:endParaRPr lang="en-US" sz="1100" kern="1200" dirty="0"/>
        </a:p>
      </dsp:txBody>
      <dsp:txXfrm>
        <a:off x="0" y="1264904"/>
        <a:ext cx="8171528" cy="1282049"/>
      </dsp:txXfrm>
    </dsp:sp>
    <dsp:sp modelId="{0C0F3D13-9FAA-4166-AB45-9C42320E5457}">
      <dsp:nvSpPr>
        <dsp:cNvPr id="0" name=""/>
        <dsp:cNvSpPr/>
      </dsp:nvSpPr>
      <dsp:spPr>
        <a:xfrm>
          <a:off x="408576" y="1102544"/>
          <a:ext cx="5720069" cy="32472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205" tIns="0" rIns="216205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100" kern="1200" dirty="0">
              <a:latin typeface="Century Gothic" panose="020B0502020202020204"/>
            </a:rPr>
            <a:t>Види експериментальних досліджень у фармації та медицині: </a:t>
          </a:r>
          <a:endParaRPr lang="en-US" sz="1100" kern="1200" dirty="0"/>
        </a:p>
      </dsp:txBody>
      <dsp:txXfrm>
        <a:off x="424428" y="1118396"/>
        <a:ext cx="5688365" cy="293016"/>
      </dsp:txXfrm>
    </dsp:sp>
    <dsp:sp modelId="{3123E6EF-8556-42C5-B14A-C889A3E606FB}">
      <dsp:nvSpPr>
        <dsp:cNvPr id="0" name=""/>
        <dsp:cNvSpPr/>
      </dsp:nvSpPr>
      <dsp:spPr>
        <a:xfrm>
          <a:off x="0" y="2768714"/>
          <a:ext cx="8171528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336AB7-6184-4021-8990-0C16AB802FA3}">
      <dsp:nvSpPr>
        <dsp:cNvPr id="0" name=""/>
        <dsp:cNvSpPr/>
      </dsp:nvSpPr>
      <dsp:spPr>
        <a:xfrm>
          <a:off x="408576" y="2606354"/>
          <a:ext cx="5720069" cy="3247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205" tIns="0" rIns="216205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100" kern="1200" dirty="0" err="1">
              <a:latin typeface="Century Gothic" panose="020B0502020202020204"/>
            </a:rPr>
            <a:t>Біоетичні</a:t>
          </a:r>
          <a:r>
            <a:rPr lang="uk-UA" sz="1100" kern="1200" dirty="0">
              <a:latin typeface="Century Gothic" panose="020B0502020202020204"/>
            </a:rPr>
            <a:t> аспекти проведення експериментів</a:t>
          </a:r>
          <a:endParaRPr lang="en-US" sz="1100" kern="1200" dirty="0"/>
        </a:p>
      </dsp:txBody>
      <dsp:txXfrm>
        <a:off x="424428" y="2622206"/>
        <a:ext cx="5688365" cy="293016"/>
      </dsp:txXfrm>
    </dsp:sp>
    <dsp:sp modelId="{A21D8343-79AC-4875-8A2A-EEA95348E3E9}">
      <dsp:nvSpPr>
        <dsp:cNvPr id="0" name=""/>
        <dsp:cNvSpPr/>
      </dsp:nvSpPr>
      <dsp:spPr>
        <a:xfrm>
          <a:off x="0" y="3267674"/>
          <a:ext cx="8171528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B3A6E4-96D4-4D94-974F-33531807FABB}">
      <dsp:nvSpPr>
        <dsp:cNvPr id="0" name=""/>
        <dsp:cNvSpPr/>
      </dsp:nvSpPr>
      <dsp:spPr>
        <a:xfrm>
          <a:off x="408576" y="3105314"/>
          <a:ext cx="5720069" cy="32472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205" tIns="0" rIns="216205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100" kern="1200" dirty="0">
              <a:latin typeface="Century Gothic" panose="020B0502020202020204"/>
            </a:rPr>
            <a:t>Поняття і умови відтворюваності методів</a:t>
          </a:r>
          <a:endParaRPr lang="en-US" sz="1100" kern="1200" dirty="0"/>
        </a:p>
      </dsp:txBody>
      <dsp:txXfrm>
        <a:off x="424428" y="3121166"/>
        <a:ext cx="5688365" cy="29301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ACC60C-E02B-4212-B1DF-5DFCAE5D0D12}">
      <dsp:nvSpPr>
        <dsp:cNvPr id="0" name=""/>
        <dsp:cNvSpPr/>
      </dsp:nvSpPr>
      <dsp:spPr>
        <a:xfrm>
          <a:off x="0" y="117822"/>
          <a:ext cx="4596352" cy="76576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400" kern="1200" dirty="0"/>
            <a:t>Формування цілісного уявлення про методологію та етапи наукового </a:t>
          </a:r>
          <a:r>
            <a:rPr lang="uk-UA" sz="1400" kern="1200" dirty="0">
              <a:latin typeface="Century Gothic" panose="020B0502020202020204"/>
            </a:rPr>
            <a:t>дослідження</a:t>
          </a:r>
          <a:endParaRPr lang="en-US" sz="1400" kern="1200" dirty="0">
            <a:latin typeface="Century Gothic" panose="020B0502020202020204"/>
          </a:endParaRPr>
        </a:p>
      </dsp:txBody>
      <dsp:txXfrm>
        <a:off x="37382" y="155204"/>
        <a:ext cx="4521588" cy="691000"/>
      </dsp:txXfrm>
    </dsp:sp>
    <dsp:sp modelId="{DA755FAE-47C9-4B24-B191-C3CBFC9CD9BA}">
      <dsp:nvSpPr>
        <dsp:cNvPr id="0" name=""/>
        <dsp:cNvSpPr/>
      </dsp:nvSpPr>
      <dsp:spPr>
        <a:xfrm>
          <a:off x="0" y="923907"/>
          <a:ext cx="4596352" cy="76576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400" kern="1200" dirty="0">
              <a:latin typeface="Century Gothic" panose="020B0502020202020204"/>
            </a:rPr>
            <a:t>Здобуття</a:t>
          </a:r>
          <a:r>
            <a:rPr lang="uk-UA" sz="1400" kern="1200" dirty="0"/>
            <a:t> навиків використання теоретичних методів у фармацевтичному дослідженні</a:t>
          </a:r>
        </a:p>
      </dsp:txBody>
      <dsp:txXfrm>
        <a:off x="37382" y="961289"/>
        <a:ext cx="4521588" cy="691000"/>
      </dsp:txXfrm>
    </dsp:sp>
    <dsp:sp modelId="{AAEA8777-0D5D-4339-8899-775ECE109674}">
      <dsp:nvSpPr>
        <dsp:cNvPr id="0" name=""/>
        <dsp:cNvSpPr/>
      </dsp:nvSpPr>
      <dsp:spPr>
        <a:xfrm>
          <a:off x="0" y="1729992"/>
          <a:ext cx="4596352" cy="765764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400" kern="1200" dirty="0"/>
            <a:t>Усвідомлення міждисциплінарних взаємозв’язків у фармацевтичному дослідженні</a:t>
          </a:r>
          <a:endParaRPr lang="en-US" sz="1400" kern="1200" dirty="0"/>
        </a:p>
      </dsp:txBody>
      <dsp:txXfrm>
        <a:off x="37382" y="1767374"/>
        <a:ext cx="4521588" cy="691000"/>
      </dsp:txXfrm>
    </dsp:sp>
    <dsp:sp modelId="{61FAE168-AC74-4DF3-AD6C-234E4C06C628}">
      <dsp:nvSpPr>
        <dsp:cNvPr id="0" name=""/>
        <dsp:cNvSpPr/>
      </dsp:nvSpPr>
      <dsp:spPr>
        <a:xfrm>
          <a:off x="0" y="2536077"/>
          <a:ext cx="4596352" cy="765764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400" kern="1200" dirty="0"/>
            <a:t>Розуміння суті та галузі використання експериментальних методів у фармації</a:t>
          </a:r>
          <a:endParaRPr lang="en-US" sz="1400" kern="1200" dirty="0"/>
        </a:p>
      </dsp:txBody>
      <dsp:txXfrm>
        <a:off x="37382" y="2573459"/>
        <a:ext cx="4521588" cy="691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34A84B-8806-49FE-81DF-EE56E90E2ED1}">
      <dsp:nvSpPr>
        <dsp:cNvPr id="0" name=""/>
        <dsp:cNvSpPr/>
      </dsp:nvSpPr>
      <dsp:spPr>
        <a:xfrm>
          <a:off x="0" y="112510"/>
          <a:ext cx="3833017" cy="4677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200" kern="1200" dirty="0"/>
            <a:t>Лекції</a:t>
          </a:r>
          <a:endParaRPr lang="en-US" sz="1200" kern="1200" dirty="0"/>
        </a:p>
      </dsp:txBody>
      <dsp:txXfrm>
        <a:off x="22832" y="135342"/>
        <a:ext cx="3787353" cy="422043"/>
      </dsp:txXfrm>
    </dsp:sp>
    <dsp:sp modelId="{5F20D631-5184-40E6-9104-3A6F4E85D7B4}">
      <dsp:nvSpPr>
        <dsp:cNvPr id="0" name=""/>
        <dsp:cNvSpPr/>
      </dsp:nvSpPr>
      <dsp:spPr>
        <a:xfrm>
          <a:off x="0" y="614778"/>
          <a:ext cx="3833017" cy="4677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200" kern="1200" dirty="0"/>
            <a:t>Практичні заняття у форматі</a:t>
          </a:r>
          <a:r>
            <a:rPr lang="uk-UA" sz="1200" kern="1200" dirty="0">
              <a:latin typeface="Century Gothic" panose="020B0502020202020204"/>
            </a:rPr>
            <a:t>:</a:t>
          </a:r>
          <a:endParaRPr lang="en-US" sz="1200" kern="1200" dirty="0">
            <a:latin typeface="Century Gothic" panose="020B0502020202020204"/>
          </a:endParaRPr>
        </a:p>
      </dsp:txBody>
      <dsp:txXfrm>
        <a:off x="22832" y="637610"/>
        <a:ext cx="3787353" cy="422043"/>
      </dsp:txXfrm>
    </dsp:sp>
    <dsp:sp modelId="{23E74440-C4C8-4E2D-BC7E-38F871F1F66C}">
      <dsp:nvSpPr>
        <dsp:cNvPr id="0" name=""/>
        <dsp:cNvSpPr/>
      </dsp:nvSpPr>
      <dsp:spPr>
        <a:xfrm>
          <a:off x="0" y="1082485"/>
          <a:ext cx="3833017" cy="459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698" tIns="15240" rIns="85344" bIns="15240" numCol="1" spcCol="1270" anchor="t" anchorCtr="0">
          <a:noAutofit/>
        </a:bodyPr>
        <a:lstStyle/>
        <a:p>
          <a:pPr marL="57150" lvl="1" indent="-57150" algn="l" defTabSz="4000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uk-UA" sz="900" kern="1200" dirty="0"/>
            <a:t>презентації індивідуальної роботи,</a:t>
          </a:r>
          <a:r>
            <a:rPr lang="uk-UA" sz="900" kern="1200" dirty="0">
              <a:latin typeface="Century Gothic" panose="020B0502020202020204"/>
            </a:rPr>
            <a:t> </a:t>
          </a:r>
          <a:endParaRPr lang="en-US" sz="900" kern="1200" dirty="0">
            <a:latin typeface="Century Gothic" panose="020B0502020202020204"/>
          </a:endParaRPr>
        </a:p>
        <a:p>
          <a:pPr marL="57150" lvl="1" indent="-57150" algn="l" defTabSz="4000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uk-UA" sz="900" kern="1200" dirty="0">
              <a:latin typeface="Century Gothic" panose="020B0502020202020204"/>
            </a:rPr>
            <a:t>дискусії або </a:t>
          </a:r>
          <a:r>
            <a:rPr lang="uk-UA" sz="900" kern="1200" dirty="0"/>
            <a:t>тренінгу</a:t>
          </a:r>
          <a:endParaRPr lang="uk-UA" sz="900" kern="1200" dirty="0">
            <a:latin typeface="Century Gothic" panose="020B0502020202020204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uk-UA" sz="900" kern="1200" dirty="0"/>
            <a:t>аналізу наукових публікацій</a:t>
          </a:r>
        </a:p>
      </dsp:txBody>
      <dsp:txXfrm>
        <a:off x="0" y="1082485"/>
        <a:ext cx="3833017" cy="459540"/>
      </dsp:txXfrm>
    </dsp:sp>
    <dsp:sp modelId="{9B6EBEC5-6D5B-4001-AD16-169AB4F2ABBC}">
      <dsp:nvSpPr>
        <dsp:cNvPr id="0" name=""/>
        <dsp:cNvSpPr/>
      </dsp:nvSpPr>
      <dsp:spPr>
        <a:xfrm>
          <a:off x="0" y="1542025"/>
          <a:ext cx="3833017" cy="4677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200" kern="1200" dirty="0"/>
            <a:t>Екскурсії до лабораторій ВНМУ, що проводять дослідження в галузі фармації</a:t>
          </a:r>
          <a:endParaRPr lang="en-US" sz="1200" kern="1200" dirty="0"/>
        </a:p>
      </dsp:txBody>
      <dsp:txXfrm>
        <a:off x="22832" y="1564857"/>
        <a:ext cx="3787353" cy="422043"/>
      </dsp:txXfrm>
    </dsp:sp>
    <dsp:sp modelId="{69AEE8C6-1479-495A-9A33-AC5B471C5F09}">
      <dsp:nvSpPr>
        <dsp:cNvPr id="0" name=""/>
        <dsp:cNvSpPr/>
      </dsp:nvSpPr>
      <dsp:spPr>
        <a:xfrm>
          <a:off x="0" y="2044293"/>
          <a:ext cx="3833017" cy="4677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200" kern="1200" dirty="0"/>
            <a:t>Віртуальні екскурсії до лабораторій фармацевтичних підприємств</a:t>
          </a:r>
          <a:endParaRPr lang="en-US" sz="1200" kern="1200" dirty="0"/>
        </a:p>
      </dsp:txBody>
      <dsp:txXfrm>
        <a:off x="22832" y="2067125"/>
        <a:ext cx="3787353" cy="422043"/>
      </dsp:txXfrm>
    </dsp:sp>
    <dsp:sp modelId="{093FD18F-48AB-4BE9-9F36-578CA0283DFC}">
      <dsp:nvSpPr>
        <dsp:cNvPr id="0" name=""/>
        <dsp:cNvSpPr/>
      </dsp:nvSpPr>
      <dsp:spPr>
        <a:xfrm>
          <a:off x="0" y="2546560"/>
          <a:ext cx="3833017" cy="4677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200" kern="1200" dirty="0"/>
            <a:t>Зустрічі з фахівцями в галузі фармацевтичних досліджень</a:t>
          </a:r>
          <a:endParaRPr lang="en-US" sz="1200" kern="1200" dirty="0"/>
        </a:p>
      </dsp:txBody>
      <dsp:txXfrm>
        <a:off x="22832" y="2569392"/>
        <a:ext cx="3787353" cy="42204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AAEA89-BAE1-4789-9AC0-3512867B21F3}">
      <dsp:nvSpPr>
        <dsp:cNvPr id="0" name=""/>
        <dsp:cNvSpPr/>
      </dsp:nvSpPr>
      <dsp:spPr>
        <a:xfrm>
          <a:off x="0" y="67229"/>
          <a:ext cx="4020541" cy="6236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kern="1200" dirty="0"/>
            <a:t>Авторський курс лекцій</a:t>
          </a:r>
          <a:endParaRPr lang="en-US" sz="1600" kern="1200" dirty="0"/>
        </a:p>
      </dsp:txBody>
      <dsp:txXfrm>
        <a:off x="30442" y="97671"/>
        <a:ext cx="3959657" cy="562726"/>
      </dsp:txXfrm>
    </dsp:sp>
    <dsp:sp modelId="{B1176356-7481-493E-BFB4-5FD503C685EE}">
      <dsp:nvSpPr>
        <dsp:cNvPr id="0" name=""/>
        <dsp:cNvSpPr/>
      </dsp:nvSpPr>
      <dsp:spPr>
        <a:xfrm>
          <a:off x="0" y="736919"/>
          <a:ext cx="4020541" cy="6236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kern="1200" dirty="0"/>
            <a:t>Матеріали для практичних занять: </a:t>
          </a:r>
          <a:endParaRPr lang="en-US" sz="1600" kern="1200" dirty="0">
            <a:latin typeface="Century Gothic" panose="020B0502020202020204"/>
          </a:endParaRPr>
        </a:p>
      </dsp:txBody>
      <dsp:txXfrm>
        <a:off x="30442" y="767361"/>
        <a:ext cx="3959657" cy="562726"/>
      </dsp:txXfrm>
    </dsp:sp>
    <dsp:sp modelId="{9824CA62-1893-4DF5-9B10-583AE2C683DD}">
      <dsp:nvSpPr>
        <dsp:cNvPr id="0" name=""/>
        <dsp:cNvSpPr/>
      </dsp:nvSpPr>
      <dsp:spPr>
        <a:xfrm>
          <a:off x="0" y="1360529"/>
          <a:ext cx="4020541" cy="4057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652" tIns="20320" rIns="113792" bIns="20320" numCol="1" spcCol="1270" anchor="t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uk-UA" sz="1200" kern="1200" dirty="0"/>
            <a:t>підбірки наукових публікацій </a:t>
          </a:r>
          <a:endParaRPr lang="uk-UA" sz="1200" kern="1200" dirty="0">
            <a:latin typeface="Century Gothic" panose="020B0502020202020204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uk-UA" sz="1200" kern="1200" dirty="0"/>
            <a:t>доступ до наукових баз даних</a:t>
          </a:r>
        </a:p>
      </dsp:txBody>
      <dsp:txXfrm>
        <a:off x="0" y="1360529"/>
        <a:ext cx="4020541" cy="405720"/>
      </dsp:txXfrm>
    </dsp:sp>
    <dsp:sp modelId="{2342C993-3779-4FF6-9167-2C80FB483483}">
      <dsp:nvSpPr>
        <dsp:cNvPr id="0" name=""/>
        <dsp:cNvSpPr/>
      </dsp:nvSpPr>
      <dsp:spPr>
        <a:xfrm>
          <a:off x="0" y="1766249"/>
          <a:ext cx="4020541" cy="6236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kern="1200" dirty="0"/>
            <a:t>Джерела наукової літератури</a:t>
          </a:r>
          <a:endParaRPr lang="en-US" sz="1600" kern="1200" dirty="0"/>
        </a:p>
      </dsp:txBody>
      <dsp:txXfrm>
        <a:off x="30442" y="1796691"/>
        <a:ext cx="3959657" cy="562726"/>
      </dsp:txXfrm>
    </dsp:sp>
    <dsp:sp modelId="{38EFCCDE-599E-4C9E-BC30-ED82A78331C7}">
      <dsp:nvSpPr>
        <dsp:cNvPr id="0" name=""/>
        <dsp:cNvSpPr/>
      </dsp:nvSpPr>
      <dsp:spPr>
        <a:xfrm>
          <a:off x="0" y="2435939"/>
          <a:ext cx="4020541" cy="6236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kern="1200" dirty="0"/>
            <a:t>Обладнання лабораторії технології ліків</a:t>
          </a:r>
          <a:endParaRPr lang="ru-RU" sz="1600" kern="1200" dirty="0"/>
        </a:p>
      </dsp:txBody>
      <dsp:txXfrm>
        <a:off x="30442" y="2466381"/>
        <a:ext cx="3959657" cy="5627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216" y="1206500"/>
            <a:ext cx="6619244" cy="2774651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216" y="3981150"/>
            <a:ext cx="6619244" cy="71785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7315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630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926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852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594758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929697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7" y="2384778"/>
            <a:ext cx="6619243" cy="1596373"/>
          </a:xfrm>
        </p:spPr>
        <p:txBody>
          <a:bodyPr anchor="b"/>
          <a:lstStyle>
            <a:lvl1pPr algn="l">
              <a:defRPr sz="6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3981151"/>
            <a:ext cx="6619244" cy="717000"/>
          </a:xfrm>
        </p:spPr>
        <p:txBody>
          <a:bodyPr anchor="t"/>
          <a:lstStyle>
            <a:lvl1pPr marL="0" indent="0" algn="l">
              <a:buNone/>
              <a:defRPr sz="32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731520" indent="0">
              <a:buNone/>
              <a:defRPr sz="2880">
                <a:solidFill>
                  <a:schemeClr val="tx1">
                    <a:tint val="75000"/>
                  </a:schemeClr>
                </a:solidFill>
              </a:defRPr>
            </a:lvl2pPr>
            <a:lvl3pPr marL="1463040" indent="0">
              <a:buNone/>
              <a:defRPr sz="2560">
                <a:solidFill>
                  <a:schemeClr val="tx1">
                    <a:tint val="75000"/>
                  </a:schemeClr>
                </a:solidFill>
              </a:defRPr>
            </a:lvl3pPr>
            <a:lvl4pPr marL="2194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9260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6576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43891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8521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657260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485" y="1717146"/>
            <a:ext cx="3297254" cy="3496469"/>
          </a:xfrm>
        </p:spPr>
        <p:txBody>
          <a:bodyPr>
            <a:normAutofit/>
          </a:bodyPr>
          <a:lstStyle>
            <a:lvl1pPr>
              <a:defRPr sz="2880"/>
            </a:lvl1pPr>
            <a:lvl2pPr>
              <a:defRPr sz="2560"/>
            </a:lvl2pPr>
            <a:lvl3pPr>
              <a:defRPr sz="2240"/>
            </a:lvl3pPr>
            <a:lvl4pPr>
              <a:defRPr sz="1920"/>
            </a:lvl4pPr>
            <a:lvl5pPr>
              <a:defRPr sz="1920"/>
            </a:lvl5pPr>
            <a:lvl6pPr>
              <a:defRPr sz="1920"/>
            </a:lvl6pPr>
            <a:lvl7pPr>
              <a:defRPr sz="1920"/>
            </a:lvl7pPr>
            <a:lvl8pPr>
              <a:defRPr sz="1920"/>
            </a:lvl8pPr>
            <a:lvl9pPr>
              <a:defRPr sz="192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0870" y="1713411"/>
            <a:ext cx="3297256" cy="3500204"/>
          </a:xfrm>
        </p:spPr>
        <p:txBody>
          <a:bodyPr>
            <a:normAutofit/>
          </a:bodyPr>
          <a:lstStyle>
            <a:lvl1pPr>
              <a:defRPr sz="2880"/>
            </a:lvl1pPr>
            <a:lvl2pPr>
              <a:defRPr sz="2560"/>
            </a:lvl2pPr>
            <a:lvl3pPr>
              <a:defRPr sz="2240"/>
            </a:lvl3pPr>
            <a:lvl4pPr>
              <a:defRPr sz="1920"/>
            </a:lvl4pPr>
            <a:lvl5pPr>
              <a:defRPr sz="1920"/>
            </a:lvl5pPr>
            <a:lvl6pPr>
              <a:defRPr sz="1920"/>
            </a:lvl6pPr>
            <a:lvl7pPr>
              <a:defRPr sz="1920"/>
            </a:lvl7pPr>
            <a:lvl8pPr>
              <a:defRPr sz="1920"/>
            </a:lvl8pPr>
            <a:lvl9pPr>
              <a:defRPr sz="192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256679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485" y="1587500"/>
            <a:ext cx="3297254" cy="480218"/>
          </a:xfrm>
        </p:spPr>
        <p:txBody>
          <a:bodyPr anchor="b">
            <a:noAutofit/>
          </a:bodyPr>
          <a:lstStyle>
            <a:lvl1pPr marL="0" indent="0">
              <a:buNone/>
              <a:defRPr sz="384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731520" indent="0">
              <a:buNone/>
              <a:defRPr sz="3200" b="1"/>
            </a:lvl2pPr>
            <a:lvl3pPr marL="1463040" indent="0">
              <a:buNone/>
              <a:defRPr sz="2880" b="1"/>
            </a:lvl3pPr>
            <a:lvl4pPr marL="2194560" indent="0">
              <a:buNone/>
              <a:defRPr sz="2560" b="1"/>
            </a:lvl4pPr>
            <a:lvl5pPr marL="2926080" indent="0">
              <a:buNone/>
              <a:defRPr sz="2560" b="1"/>
            </a:lvl5pPr>
            <a:lvl6pPr marL="3657600" indent="0">
              <a:buNone/>
              <a:defRPr sz="2560" b="1"/>
            </a:lvl6pPr>
            <a:lvl7pPr marL="4389120" indent="0">
              <a:buNone/>
              <a:defRPr sz="2560" b="1"/>
            </a:lvl7pPr>
            <a:lvl8pPr marL="5120640" indent="0">
              <a:buNone/>
              <a:defRPr sz="2560" b="1"/>
            </a:lvl8pPr>
            <a:lvl9pPr marL="5852160" indent="0">
              <a:buNone/>
              <a:defRPr sz="256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485" y="2095500"/>
            <a:ext cx="3297254" cy="3118115"/>
          </a:xfrm>
        </p:spPr>
        <p:txBody>
          <a:bodyPr>
            <a:normAutofit/>
          </a:bodyPr>
          <a:lstStyle>
            <a:lvl1pPr>
              <a:defRPr sz="2880"/>
            </a:lvl1pPr>
            <a:lvl2pPr>
              <a:defRPr sz="2560"/>
            </a:lvl2pPr>
            <a:lvl3pPr>
              <a:defRPr sz="2240"/>
            </a:lvl3pPr>
            <a:lvl4pPr>
              <a:defRPr sz="1920"/>
            </a:lvl4pPr>
            <a:lvl5pPr>
              <a:defRPr sz="1920"/>
            </a:lvl5pPr>
            <a:lvl6pPr>
              <a:defRPr sz="1920"/>
            </a:lvl6pPr>
            <a:lvl7pPr>
              <a:defRPr sz="1920"/>
            </a:lvl7pPr>
            <a:lvl8pPr>
              <a:defRPr sz="1920"/>
            </a:lvl8pPr>
            <a:lvl9pPr>
              <a:defRPr sz="192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0872" y="1587500"/>
            <a:ext cx="3297254" cy="480218"/>
          </a:xfrm>
        </p:spPr>
        <p:txBody>
          <a:bodyPr anchor="b">
            <a:noAutofit/>
          </a:bodyPr>
          <a:lstStyle>
            <a:lvl1pPr marL="0" indent="0">
              <a:buNone/>
              <a:defRPr sz="384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731520" indent="0">
              <a:buNone/>
              <a:defRPr sz="3200" b="1"/>
            </a:lvl2pPr>
            <a:lvl3pPr marL="1463040" indent="0">
              <a:buNone/>
              <a:defRPr sz="2880" b="1"/>
            </a:lvl3pPr>
            <a:lvl4pPr marL="2194560" indent="0">
              <a:buNone/>
              <a:defRPr sz="2560" b="1"/>
            </a:lvl4pPr>
            <a:lvl5pPr marL="2926080" indent="0">
              <a:buNone/>
              <a:defRPr sz="2560" b="1"/>
            </a:lvl5pPr>
            <a:lvl6pPr marL="3657600" indent="0">
              <a:buNone/>
              <a:defRPr sz="2560" b="1"/>
            </a:lvl6pPr>
            <a:lvl7pPr marL="4389120" indent="0">
              <a:buNone/>
              <a:defRPr sz="2560" b="1"/>
            </a:lvl7pPr>
            <a:lvl8pPr marL="5120640" indent="0">
              <a:buNone/>
              <a:defRPr sz="2560" b="1"/>
            </a:lvl8pPr>
            <a:lvl9pPr marL="5852160" indent="0">
              <a:buNone/>
              <a:defRPr sz="256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0872" y="2095500"/>
            <a:ext cx="3297254" cy="3118115"/>
          </a:xfrm>
        </p:spPr>
        <p:txBody>
          <a:bodyPr>
            <a:normAutofit/>
          </a:bodyPr>
          <a:lstStyle>
            <a:lvl1pPr>
              <a:defRPr sz="2880"/>
            </a:lvl1pPr>
            <a:lvl2pPr>
              <a:defRPr sz="2560"/>
            </a:lvl2pPr>
            <a:lvl3pPr>
              <a:defRPr sz="2240"/>
            </a:lvl3pPr>
            <a:lvl4pPr>
              <a:defRPr sz="1920"/>
            </a:lvl4pPr>
            <a:lvl5pPr>
              <a:defRPr sz="1920"/>
            </a:lvl5pPr>
            <a:lvl6pPr>
              <a:defRPr sz="1920"/>
            </a:lvl6pPr>
            <a:lvl7pPr>
              <a:defRPr sz="1920"/>
            </a:lvl7pPr>
            <a:lvl8pPr>
              <a:defRPr sz="1920"/>
            </a:lvl8pPr>
            <a:lvl9pPr>
              <a:defRPr sz="192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256712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844623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942546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5" y="1206500"/>
            <a:ext cx="2550798" cy="1206500"/>
          </a:xfrm>
        </p:spPr>
        <p:txBody>
          <a:bodyPr anchor="b"/>
          <a:lstStyle>
            <a:lvl1pPr algn="l">
              <a:defRPr sz="384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8462" y="1206500"/>
            <a:ext cx="3896998" cy="3810000"/>
          </a:xfrm>
        </p:spPr>
        <p:txBody>
          <a:bodyPr anchor="ctr">
            <a:normAutofit/>
          </a:bodyPr>
          <a:lstStyle>
            <a:lvl1pPr>
              <a:defRPr sz="3200"/>
            </a:lvl1pPr>
            <a:lvl2pPr>
              <a:defRPr sz="2880"/>
            </a:lvl2pPr>
            <a:lvl3pPr>
              <a:defRPr sz="2560"/>
            </a:lvl3pPr>
            <a:lvl4pPr>
              <a:defRPr sz="2240"/>
            </a:lvl4pPr>
            <a:lvl5pPr>
              <a:defRPr sz="2240"/>
            </a:lvl5pPr>
            <a:lvl6pPr>
              <a:defRPr sz="2240"/>
            </a:lvl6pPr>
            <a:lvl7pPr>
              <a:defRPr sz="2240"/>
            </a:lvl7pPr>
            <a:lvl8pPr>
              <a:defRPr sz="2240"/>
            </a:lvl8pPr>
            <a:lvl9pPr>
              <a:defRPr sz="224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5" y="2607734"/>
            <a:ext cx="2550797" cy="2412999"/>
          </a:xfrm>
        </p:spPr>
        <p:txBody>
          <a:bodyPr/>
          <a:lstStyle>
            <a:lvl1pPr marL="0" indent="0">
              <a:buNone/>
              <a:defRPr sz="2240"/>
            </a:lvl1pPr>
            <a:lvl2pPr marL="731520" indent="0">
              <a:buNone/>
              <a:defRPr sz="1920"/>
            </a:lvl2pPr>
            <a:lvl3pPr marL="1463040" indent="0">
              <a:buNone/>
              <a:defRPr sz="1600"/>
            </a:lvl3pPr>
            <a:lvl4pPr marL="2194560" indent="0">
              <a:buNone/>
              <a:defRPr sz="1440"/>
            </a:lvl4pPr>
            <a:lvl5pPr marL="2926080" indent="0">
              <a:buNone/>
              <a:defRPr sz="1440"/>
            </a:lvl5pPr>
            <a:lvl6pPr marL="3657600" indent="0">
              <a:buNone/>
              <a:defRPr sz="1440"/>
            </a:lvl6pPr>
            <a:lvl7pPr marL="4389120" indent="0">
              <a:buNone/>
              <a:defRPr sz="1440"/>
            </a:lvl7pPr>
            <a:lvl8pPr marL="5120640" indent="0">
              <a:buNone/>
              <a:defRPr sz="1440"/>
            </a:lvl8pPr>
            <a:lvl9pPr marL="5852160" indent="0">
              <a:buNone/>
              <a:defRPr sz="144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740427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430" y="1545160"/>
            <a:ext cx="3819680" cy="1312340"/>
          </a:xfrm>
        </p:spPr>
        <p:txBody>
          <a:bodyPr anchor="b">
            <a:normAutofit/>
          </a:bodyPr>
          <a:lstStyle>
            <a:lvl1pPr algn="l">
              <a:defRPr sz="576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2160" y="952500"/>
            <a:ext cx="2400300" cy="3810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560"/>
            </a:lvl1pPr>
            <a:lvl2pPr marL="731520" indent="0">
              <a:buNone/>
              <a:defRPr sz="2560"/>
            </a:lvl2pPr>
            <a:lvl3pPr marL="1463040" indent="0">
              <a:buNone/>
              <a:defRPr sz="2560"/>
            </a:lvl3pPr>
            <a:lvl4pPr marL="2194560" indent="0">
              <a:buNone/>
              <a:defRPr sz="2560"/>
            </a:lvl4pPr>
            <a:lvl5pPr marL="2926080" indent="0">
              <a:buNone/>
              <a:defRPr sz="2560"/>
            </a:lvl5pPr>
            <a:lvl6pPr marL="3657600" indent="0">
              <a:buNone/>
              <a:defRPr sz="2560"/>
            </a:lvl6pPr>
            <a:lvl7pPr marL="4389120" indent="0">
              <a:buNone/>
              <a:defRPr sz="2560"/>
            </a:lvl7pPr>
            <a:lvl8pPr marL="5120640" indent="0">
              <a:buNone/>
              <a:defRPr sz="2560"/>
            </a:lvl8pPr>
            <a:lvl9pPr marL="5852160" indent="0">
              <a:buNone/>
              <a:defRPr sz="256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3048000"/>
            <a:ext cx="3813734" cy="1143000"/>
          </a:xfrm>
        </p:spPr>
        <p:txBody>
          <a:bodyPr>
            <a:normAutofit/>
          </a:bodyPr>
          <a:lstStyle>
            <a:lvl1pPr marL="0" indent="0">
              <a:buNone/>
              <a:defRPr sz="2240"/>
            </a:lvl1pPr>
            <a:lvl2pPr marL="731520" indent="0">
              <a:buNone/>
              <a:defRPr sz="1920"/>
            </a:lvl2pPr>
            <a:lvl3pPr marL="1463040" indent="0">
              <a:buNone/>
              <a:defRPr sz="1600"/>
            </a:lvl3pPr>
            <a:lvl4pPr marL="2194560" indent="0">
              <a:buNone/>
              <a:defRPr sz="1440"/>
            </a:lvl4pPr>
            <a:lvl5pPr marL="2926080" indent="0">
              <a:buNone/>
              <a:defRPr sz="1440"/>
            </a:lvl5pPr>
            <a:lvl6pPr marL="3657600" indent="0">
              <a:buNone/>
              <a:defRPr sz="1440"/>
            </a:lvl6pPr>
            <a:lvl7pPr marL="4389120" indent="0">
              <a:buNone/>
              <a:defRPr sz="1440"/>
            </a:lvl7pPr>
            <a:lvl8pPr marL="5120640" indent="0">
              <a:buNone/>
              <a:defRPr sz="1440"/>
            </a:lvl8pPr>
            <a:lvl9pPr marL="5852160" indent="0">
              <a:buNone/>
              <a:defRPr sz="144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891545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7" y="4000489"/>
            <a:ext cx="6619243" cy="472282"/>
          </a:xfrm>
        </p:spPr>
        <p:txBody>
          <a:bodyPr anchor="b">
            <a:normAutofit/>
          </a:bodyPr>
          <a:lstStyle>
            <a:lvl1pPr algn="l">
              <a:defRPr sz="384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216" y="571500"/>
            <a:ext cx="6619244" cy="303388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560"/>
            </a:lvl1pPr>
            <a:lvl2pPr marL="731520" indent="0">
              <a:buNone/>
              <a:defRPr sz="2560"/>
            </a:lvl2pPr>
            <a:lvl3pPr marL="1463040" indent="0">
              <a:buNone/>
              <a:defRPr sz="2560"/>
            </a:lvl3pPr>
            <a:lvl4pPr marL="2194560" indent="0">
              <a:buNone/>
              <a:defRPr sz="2560"/>
            </a:lvl4pPr>
            <a:lvl5pPr marL="2926080" indent="0">
              <a:buNone/>
              <a:defRPr sz="2560"/>
            </a:lvl5pPr>
            <a:lvl6pPr marL="3657600" indent="0">
              <a:buNone/>
              <a:defRPr sz="2560"/>
            </a:lvl6pPr>
            <a:lvl7pPr marL="4389120" indent="0">
              <a:buNone/>
              <a:defRPr sz="2560"/>
            </a:lvl7pPr>
            <a:lvl8pPr marL="5120640" indent="0">
              <a:buNone/>
              <a:defRPr sz="2560"/>
            </a:lvl8pPr>
            <a:lvl9pPr marL="5852160" indent="0">
              <a:buNone/>
              <a:defRPr sz="256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7" y="4472771"/>
            <a:ext cx="6619242" cy="411427"/>
          </a:xfrm>
        </p:spPr>
        <p:txBody>
          <a:bodyPr>
            <a:normAutofit/>
          </a:bodyPr>
          <a:lstStyle>
            <a:lvl1pPr marL="0" indent="0">
              <a:buNone/>
              <a:defRPr sz="1920"/>
            </a:lvl1pPr>
            <a:lvl2pPr marL="731520" indent="0">
              <a:buNone/>
              <a:defRPr sz="1920"/>
            </a:lvl2pPr>
            <a:lvl3pPr marL="1463040" indent="0">
              <a:buNone/>
              <a:defRPr sz="1600"/>
            </a:lvl3pPr>
            <a:lvl4pPr marL="2194560" indent="0">
              <a:buNone/>
              <a:defRPr sz="1440"/>
            </a:lvl4pPr>
            <a:lvl5pPr marL="2926080" indent="0">
              <a:buNone/>
              <a:defRPr sz="1440"/>
            </a:lvl5pPr>
            <a:lvl6pPr marL="3657600" indent="0">
              <a:buNone/>
              <a:defRPr sz="1440"/>
            </a:lvl6pPr>
            <a:lvl7pPr marL="4389120" indent="0">
              <a:buNone/>
              <a:defRPr sz="1440"/>
            </a:lvl7pPr>
            <a:lvl8pPr marL="5120640" indent="0">
              <a:buNone/>
              <a:defRPr sz="1440"/>
            </a:lvl8pPr>
            <a:lvl9pPr marL="5852160" indent="0">
              <a:buNone/>
              <a:defRPr sz="144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286443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1206500"/>
            <a:ext cx="6619244" cy="1651000"/>
          </a:xfrm>
        </p:spPr>
        <p:txBody>
          <a:bodyPr/>
          <a:lstStyle>
            <a:lvl1pPr>
              <a:defRPr sz="768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3048000"/>
            <a:ext cx="6619244" cy="1968500"/>
          </a:xfrm>
        </p:spPr>
        <p:txBody>
          <a:bodyPr anchor="ctr">
            <a:normAutofit/>
          </a:bodyPr>
          <a:lstStyle>
            <a:lvl1pPr marL="0" indent="0">
              <a:buNone/>
              <a:defRPr sz="2880"/>
            </a:lvl1pPr>
            <a:lvl2pPr marL="731520" indent="0">
              <a:buNone/>
              <a:defRPr sz="1920"/>
            </a:lvl2pPr>
            <a:lvl3pPr marL="1463040" indent="0">
              <a:buNone/>
              <a:defRPr sz="1600"/>
            </a:lvl3pPr>
            <a:lvl4pPr marL="2194560" indent="0">
              <a:buNone/>
              <a:defRPr sz="1440"/>
            </a:lvl4pPr>
            <a:lvl5pPr marL="2926080" indent="0">
              <a:buNone/>
              <a:defRPr sz="1440"/>
            </a:lvl5pPr>
            <a:lvl6pPr marL="3657600" indent="0">
              <a:buNone/>
              <a:defRPr sz="1440"/>
            </a:lvl6pPr>
            <a:lvl7pPr marL="4389120" indent="0">
              <a:buNone/>
              <a:defRPr sz="1440"/>
            </a:lvl7pPr>
            <a:lvl8pPr marL="5120640" indent="0">
              <a:buNone/>
              <a:defRPr sz="1440"/>
            </a:lvl8pPr>
            <a:lvl9pPr marL="5852160" indent="0">
              <a:buNone/>
              <a:defRPr sz="144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8801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101" y="1206500"/>
            <a:ext cx="5999486" cy="1936145"/>
          </a:xfrm>
        </p:spPr>
        <p:txBody>
          <a:bodyPr/>
          <a:lstStyle>
            <a:lvl1pPr>
              <a:defRPr sz="768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7800" y="3142645"/>
            <a:ext cx="5459737" cy="285145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224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731520" indent="0">
              <a:buNone/>
              <a:defRPr sz="1920"/>
            </a:lvl2pPr>
            <a:lvl3pPr marL="1463040" indent="0">
              <a:buNone/>
              <a:defRPr sz="1600"/>
            </a:lvl3pPr>
            <a:lvl4pPr marL="2194560" indent="0">
              <a:buNone/>
              <a:defRPr sz="1440"/>
            </a:lvl4pPr>
            <a:lvl5pPr marL="2926080" indent="0">
              <a:buNone/>
              <a:defRPr sz="1440"/>
            </a:lvl5pPr>
            <a:lvl6pPr marL="3657600" indent="0">
              <a:buNone/>
              <a:defRPr sz="1440"/>
            </a:lvl6pPr>
            <a:lvl7pPr marL="4389120" indent="0">
              <a:buNone/>
              <a:defRPr sz="1440"/>
            </a:lvl7pPr>
            <a:lvl8pPr marL="5120640" indent="0">
              <a:buNone/>
              <a:defRPr sz="1440"/>
            </a:lvl8pPr>
            <a:lvl9pPr marL="5852160" indent="0">
              <a:buNone/>
              <a:defRPr sz="1440"/>
            </a:lvl9pPr>
          </a:lstStyle>
          <a:p>
            <a:pPr marL="0" lvl="0" indent="0"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3625548"/>
            <a:ext cx="6619244" cy="1397000"/>
          </a:xfrm>
        </p:spPr>
        <p:txBody>
          <a:bodyPr anchor="ctr">
            <a:normAutofit/>
          </a:bodyPr>
          <a:lstStyle>
            <a:lvl1pPr marL="0" indent="0">
              <a:buNone/>
              <a:defRPr sz="2880"/>
            </a:lvl1pPr>
            <a:lvl2pPr marL="731520" indent="0">
              <a:buNone/>
              <a:defRPr sz="1920"/>
            </a:lvl2pPr>
            <a:lvl3pPr marL="1463040" indent="0">
              <a:buNone/>
              <a:defRPr sz="1600"/>
            </a:lvl3pPr>
            <a:lvl4pPr marL="2194560" indent="0">
              <a:buNone/>
              <a:defRPr sz="1440"/>
            </a:lvl4pPr>
            <a:lvl5pPr marL="2926080" indent="0">
              <a:buNone/>
              <a:defRPr sz="1440"/>
            </a:lvl5pPr>
            <a:lvl6pPr marL="3657600" indent="0">
              <a:buNone/>
              <a:defRPr sz="1440"/>
            </a:lvl6pPr>
            <a:lvl7pPr marL="4389120" indent="0">
              <a:buNone/>
              <a:defRPr sz="1440"/>
            </a:lvl7pPr>
            <a:lvl8pPr marL="5120640" indent="0">
              <a:buNone/>
              <a:defRPr sz="1440"/>
            </a:lvl8pPr>
            <a:lvl9pPr marL="5852160" indent="0">
              <a:buNone/>
              <a:defRPr sz="144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673721" y="809378"/>
            <a:ext cx="601434" cy="309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952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7868" y="2178156"/>
            <a:ext cx="601434" cy="309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9520" dirty="0"/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377741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2603501"/>
            <a:ext cx="6619245" cy="1377650"/>
          </a:xfrm>
        </p:spPr>
        <p:txBody>
          <a:bodyPr anchor="b"/>
          <a:lstStyle>
            <a:lvl1pPr algn="l">
              <a:defRPr sz="6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3981151"/>
            <a:ext cx="6619244" cy="717000"/>
          </a:xfrm>
        </p:spPr>
        <p:txBody>
          <a:bodyPr anchor="t"/>
          <a:lstStyle>
            <a:lvl1pPr marL="0" indent="0" algn="l">
              <a:buNone/>
              <a:defRPr sz="32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731520" indent="0">
              <a:buNone/>
              <a:defRPr sz="2880">
                <a:solidFill>
                  <a:schemeClr val="tx1">
                    <a:tint val="75000"/>
                  </a:schemeClr>
                </a:solidFill>
              </a:defRPr>
            </a:lvl2pPr>
            <a:lvl3pPr marL="1463040" indent="0">
              <a:buNone/>
              <a:defRPr sz="2560">
                <a:solidFill>
                  <a:schemeClr val="tx1">
                    <a:tint val="75000"/>
                  </a:schemeClr>
                </a:solidFill>
              </a:defRPr>
            </a:lvl3pPr>
            <a:lvl4pPr marL="2194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9260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6576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43891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8521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8150764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672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710" y="1651000"/>
            <a:ext cx="2210150" cy="480218"/>
          </a:xfrm>
        </p:spPr>
        <p:txBody>
          <a:bodyPr anchor="b">
            <a:noAutofit/>
          </a:bodyPr>
          <a:lstStyle>
            <a:lvl1pPr marL="0" indent="0">
              <a:buNone/>
              <a:defRPr sz="384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731520" indent="0">
              <a:buNone/>
              <a:defRPr sz="3200" b="1"/>
            </a:lvl2pPr>
            <a:lvl3pPr marL="1463040" indent="0">
              <a:buNone/>
              <a:defRPr sz="2880" b="1"/>
            </a:lvl3pPr>
            <a:lvl4pPr marL="2194560" indent="0">
              <a:buNone/>
              <a:defRPr sz="2560" b="1"/>
            </a:lvl4pPr>
            <a:lvl5pPr marL="2926080" indent="0">
              <a:buNone/>
              <a:defRPr sz="2560" b="1"/>
            </a:lvl5pPr>
            <a:lvl6pPr marL="3657600" indent="0">
              <a:buNone/>
              <a:defRPr sz="2560" b="1"/>
            </a:lvl6pPr>
            <a:lvl7pPr marL="4389120" indent="0">
              <a:buNone/>
              <a:defRPr sz="2560" b="1"/>
            </a:lvl7pPr>
            <a:lvl8pPr marL="5120640" indent="0">
              <a:buNone/>
              <a:defRPr sz="2560" b="1"/>
            </a:lvl8pPr>
            <a:lvl9pPr marL="5852160" indent="0">
              <a:buNone/>
              <a:defRPr sz="256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347" y="2222500"/>
            <a:ext cx="2195513" cy="2991115"/>
          </a:xfrm>
        </p:spPr>
        <p:txBody>
          <a:bodyPr anchor="t">
            <a:normAutofit/>
          </a:bodyPr>
          <a:lstStyle>
            <a:lvl1pPr marL="0" indent="0">
              <a:buNone/>
              <a:defRPr sz="2240"/>
            </a:lvl1pPr>
            <a:lvl2pPr marL="731520" indent="0">
              <a:buNone/>
              <a:defRPr sz="1920"/>
            </a:lvl2pPr>
            <a:lvl3pPr marL="1463040" indent="0">
              <a:buNone/>
              <a:defRPr sz="1600"/>
            </a:lvl3pPr>
            <a:lvl4pPr marL="2194560" indent="0">
              <a:buNone/>
              <a:defRPr sz="1440"/>
            </a:lvl4pPr>
            <a:lvl5pPr marL="2926080" indent="0">
              <a:buNone/>
              <a:defRPr sz="1440"/>
            </a:lvl5pPr>
            <a:lvl6pPr marL="3657600" indent="0">
              <a:buNone/>
              <a:defRPr sz="1440"/>
            </a:lvl6pPr>
            <a:lvl7pPr marL="4389120" indent="0">
              <a:buNone/>
              <a:defRPr sz="1440"/>
            </a:lvl7pPr>
            <a:lvl8pPr marL="5120640" indent="0">
              <a:buNone/>
              <a:defRPr sz="1440"/>
            </a:lvl8pPr>
            <a:lvl9pPr marL="5852160" indent="0">
              <a:buNone/>
              <a:defRPr sz="144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2745" y="1651000"/>
            <a:ext cx="2202181" cy="480218"/>
          </a:xfrm>
        </p:spPr>
        <p:txBody>
          <a:bodyPr anchor="b">
            <a:noAutofit/>
          </a:bodyPr>
          <a:lstStyle>
            <a:lvl1pPr marL="0" indent="0">
              <a:buNone/>
              <a:defRPr sz="384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731520" indent="0">
              <a:buNone/>
              <a:defRPr sz="3200" b="1"/>
            </a:lvl2pPr>
            <a:lvl3pPr marL="1463040" indent="0">
              <a:buNone/>
              <a:defRPr sz="2880" b="1"/>
            </a:lvl3pPr>
            <a:lvl4pPr marL="2194560" indent="0">
              <a:buNone/>
              <a:defRPr sz="2560" b="1"/>
            </a:lvl4pPr>
            <a:lvl5pPr marL="2926080" indent="0">
              <a:buNone/>
              <a:defRPr sz="2560" b="1"/>
            </a:lvl5pPr>
            <a:lvl6pPr marL="3657600" indent="0">
              <a:buNone/>
              <a:defRPr sz="2560" b="1"/>
            </a:lvl6pPr>
            <a:lvl7pPr marL="4389120" indent="0">
              <a:buNone/>
              <a:defRPr sz="2560" b="1"/>
            </a:lvl7pPr>
            <a:lvl8pPr marL="5120640" indent="0">
              <a:buNone/>
              <a:defRPr sz="2560" b="1"/>
            </a:lvl8pPr>
            <a:lvl9pPr marL="5852160" indent="0">
              <a:buNone/>
              <a:defRPr sz="256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4829" y="2222500"/>
            <a:ext cx="2210096" cy="2991115"/>
          </a:xfrm>
        </p:spPr>
        <p:txBody>
          <a:bodyPr anchor="t">
            <a:normAutofit/>
          </a:bodyPr>
          <a:lstStyle>
            <a:lvl1pPr marL="0" indent="0">
              <a:buNone/>
              <a:defRPr sz="2240"/>
            </a:lvl1pPr>
            <a:lvl2pPr marL="731520" indent="0">
              <a:buNone/>
              <a:defRPr sz="1920"/>
            </a:lvl2pPr>
            <a:lvl3pPr marL="1463040" indent="0">
              <a:buNone/>
              <a:defRPr sz="1600"/>
            </a:lvl3pPr>
            <a:lvl4pPr marL="2194560" indent="0">
              <a:buNone/>
              <a:defRPr sz="1440"/>
            </a:lvl4pPr>
            <a:lvl5pPr marL="2926080" indent="0">
              <a:buNone/>
              <a:defRPr sz="1440"/>
            </a:lvl5pPr>
            <a:lvl6pPr marL="3657600" indent="0">
              <a:buNone/>
              <a:defRPr sz="1440"/>
            </a:lvl6pPr>
            <a:lvl7pPr marL="4389120" indent="0">
              <a:buNone/>
              <a:defRPr sz="1440"/>
            </a:lvl7pPr>
            <a:lvl8pPr marL="5120640" indent="0">
              <a:buNone/>
              <a:defRPr sz="1440"/>
            </a:lvl8pPr>
            <a:lvl9pPr marL="5852160" indent="0">
              <a:buNone/>
              <a:defRPr sz="144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3525" y="1651000"/>
            <a:ext cx="2199085" cy="480218"/>
          </a:xfrm>
        </p:spPr>
        <p:txBody>
          <a:bodyPr anchor="b">
            <a:noAutofit/>
          </a:bodyPr>
          <a:lstStyle>
            <a:lvl1pPr marL="0" indent="0">
              <a:buNone/>
              <a:defRPr sz="384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731520" indent="0">
              <a:buNone/>
              <a:defRPr sz="3200" b="1"/>
            </a:lvl2pPr>
            <a:lvl3pPr marL="1463040" indent="0">
              <a:buNone/>
              <a:defRPr sz="2880" b="1"/>
            </a:lvl3pPr>
            <a:lvl4pPr marL="2194560" indent="0">
              <a:buNone/>
              <a:defRPr sz="2560" b="1"/>
            </a:lvl4pPr>
            <a:lvl5pPr marL="2926080" indent="0">
              <a:buNone/>
              <a:defRPr sz="2560" b="1"/>
            </a:lvl5pPr>
            <a:lvl6pPr marL="3657600" indent="0">
              <a:buNone/>
              <a:defRPr sz="2560" b="1"/>
            </a:lvl6pPr>
            <a:lvl7pPr marL="4389120" indent="0">
              <a:buNone/>
              <a:defRPr sz="2560" b="1"/>
            </a:lvl7pPr>
            <a:lvl8pPr marL="5120640" indent="0">
              <a:buNone/>
              <a:defRPr sz="2560" b="1"/>
            </a:lvl8pPr>
            <a:lvl9pPr marL="5852160" indent="0">
              <a:buNone/>
              <a:defRPr sz="256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3525" y="2222500"/>
            <a:ext cx="2199085" cy="2991115"/>
          </a:xfrm>
        </p:spPr>
        <p:txBody>
          <a:bodyPr anchor="t">
            <a:normAutofit/>
          </a:bodyPr>
          <a:lstStyle>
            <a:lvl1pPr marL="0" indent="0">
              <a:buNone/>
              <a:defRPr sz="2240"/>
            </a:lvl1pPr>
            <a:lvl2pPr marL="731520" indent="0">
              <a:buNone/>
              <a:defRPr sz="1920"/>
            </a:lvl2pPr>
            <a:lvl3pPr marL="1463040" indent="0">
              <a:buNone/>
              <a:defRPr sz="1600"/>
            </a:lvl3pPr>
            <a:lvl4pPr marL="2194560" indent="0">
              <a:buNone/>
              <a:defRPr sz="1440"/>
            </a:lvl4pPr>
            <a:lvl5pPr marL="2926080" indent="0">
              <a:buNone/>
              <a:defRPr sz="1440"/>
            </a:lvl5pPr>
            <a:lvl6pPr marL="3657600" indent="0">
              <a:buNone/>
              <a:defRPr sz="1440"/>
            </a:lvl6pPr>
            <a:lvl7pPr marL="4389120" indent="0">
              <a:buNone/>
              <a:defRPr sz="1440"/>
            </a:lvl7pPr>
            <a:lvl8pPr marL="5120640" indent="0">
              <a:buNone/>
              <a:defRPr sz="1440"/>
            </a:lvl8pPr>
            <a:lvl9pPr marL="5852160" indent="0">
              <a:buNone/>
              <a:defRPr sz="144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4607" y="1778000"/>
            <a:ext cx="0" cy="33020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1670" y="1778000"/>
            <a:ext cx="0" cy="3305735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5334857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672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347" y="3542458"/>
            <a:ext cx="2205038" cy="480218"/>
          </a:xfrm>
        </p:spPr>
        <p:txBody>
          <a:bodyPr anchor="b">
            <a:noAutofit/>
          </a:bodyPr>
          <a:lstStyle>
            <a:lvl1pPr marL="0" indent="0">
              <a:buNone/>
              <a:defRPr sz="384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731520" indent="0">
              <a:buNone/>
              <a:defRPr sz="3200" b="1"/>
            </a:lvl2pPr>
            <a:lvl3pPr marL="1463040" indent="0">
              <a:buNone/>
              <a:defRPr sz="2880" b="1"/>
            </a:lvl3pPr>
            <a:lvl4pPr marL="2194560" indent="0">
              <a:buNone/>
              <a:defRPr sz="2560" b="1"/>
            </a:lvl4pPr>
            <a:lvl5pPr marL="2926080" indent="0">
              <a:buNone/>
              <a:defRPr sz="2560" b="1"/>
            </a:lvl5pPr>
            <a:lvl6pPr marL="3657600" indent="0">
              <a:buNone/>
              <a:defRPr sz="2560" b="1"/>
            </a:lvl6pPr>
            <a:lvl7pPr marL="4389120" indent="0">
              <a:buNone/>
              <a:defRPr sz="2560" b="1"/>
            </a:lvl7pPr>
            <a:lvl8pPr marL="5120640" indent="0">
              <a:buNone/>
              <a:defRPr sz="2560" b="1"/>
            </a:lvl8pPr>
            <a:lvl9pPr marL="5852160" indent="0">
              <a:buNone/>
              <a:defRPr sz="256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347" y="1841500"/>
            <a:ext cx="2205038" cy="1270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560"/>
            </a:lvl1pPr>
            <a:lvl2pPr marL="731520" indent="0">
              <a:buNone/>
              <a:defRPr sz="2560"/>
            </a:lvl2pPr>
            <a:lvl3pPr marL="1463040" indent="0">
              <a:buNone/>
              <a:defRPr sz="2560"/>
            </a:lvl3pPr>
            <a:lvl4pPr marL="2194560" indent="0">
              <a:buNone/>
              <a:defRPr sz="2560"/>
            </a:lvl4pPr>
            <a:lvl5pPr marL="2926080" indent="0">
              <a:buNone/>
              <a:defRPr sz="2560"/>
            </a:lvl5pPr>
            <a:lvl6pPr marL="3657600" indent="0">
              <a:buNone/>
              <a:defRPr sz="2560"/>
            </a:lvl6pPr>
            <a:lvl7pPr marL="4389120" indent="0">
              <a:buNone/>
              <a:defRPr sz="2560"/>
            </a:lvl7pPr>
            <a:lvl8pPr marL="5120640" indent="0">
              <a:buNone/>
              <a:defRPr sz="2560"/>
            </a:lvl8pPr>
            <a:lvl9pPr marL="5852160" indent="0">
              <a:buNone/>
              <a:defRPr sz="2560"/>
            </a:lvl9pPr>
          </a:lstStyle>
          <a:p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347" y="4022676"/>
            <a:ext cx="2205038" cy="549324"/>
          </a:xfrm>
        </p:spPr>
        <p:txBody>
          <a:bodyPr anchor="t">
            <a:normAutofit/>
          </a:bodyPr>
          <a:lstStyle>
            <a:lvl1pPr marL="0" indent="0">
              <a:buNone/>
              <a:defRPr sz="2240"/>
            </a:lvl1pPr>
            <a:lvl2pPr marL="731520" indent="0">
              <a:buNone/>
              <a:defRPr sz="1920"/>
            </a:lvl2pPr>
            <a:lvl3pPr marL="1463040" indent="0">
              <a:buNone/>
              <a:defRPr sz="1600"/>
            </a:lvl3pPr>
            <a:lvl4pPr marL="2194560" indent="0">
              <a:buNone/>
              <a:defRPr sz="1440"/>
            </a:lvl4pPr>
            <a:lvl5pPr marL="2926080" indent="0">
              <a:buNone/>
              <a:defRPr sz="1440"/>
            </a:lvl5pPr>
            <a:lvl6pPr marL="3657600" indent="0">
              <a:buNone/>
              <a:defRPr sz="1440"/>
            </a:lvl6pPr>
            <a:lvl7pPr marL="4389120" indent="0">
              <a:buNone/>
              <a:defRPr sz="1440"/>
            </a:lvl7pPr>
            <a:lvl8pPr marL="5120640" indent="0">
              <a:buNone/>
              <a:defRPr sz="1440"/>
            </a:lvl8pPr>
            <a:lvl9pPr marL="5852160" indent="0">
              <a:buNone/>
              <a:defRPr sz="144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032" y="3542458"/>
            <a:ext cx="2197894" cy="480218"/>
          </a:xfrm>
        </p:spPr>
        <p:txBody>
          <a:bodyPr anchor="b">
            <a:noAutofit/>
          </a:bodyPr>
          <a:lstStyle>
            <a:lvl1pPr marL="0" indent="0">
              <a:buNone/>
              <a:defRPr sz="384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731520" indent="0">
              <a:buNone/>
              <a:defRPr sz="3200" b="1"/>
            </a:lvl2pPr>
            <a:lvl3pPr marL="1463040" indent="0">
              <a:buNone/>
              <a:defRPr sz="2880" b="1"/>
            </a:lvl3pPr>
            <a:lvl4pPr marL="2194560" indent="0">
              <a:buNone/>
              <a:defRPr sz="2560" b="1"/>
            </a:lvl4pPr>
            <a:lvl5pPr marL="2926080" indent="0">
              <a:buNone/>
              <a:defRPr sz="2560" b="1"/>
            </a:lvl5pPr>
            <a:lvl6pPr marL="3657600" indent="0">
              <a:buNone/>
              <a:defRPr sz="2560" b="1"/>
            </a:lvl6pPr>
            <a:lvl7pPr marL="4389120" indent="0">
              <a:buNone/>
              <a:defRPr sz="2560" b="1"/>
            </a:lvl7pPr>
            <a:lvl8pPr marL="5120640" indent="0">
              <a:buNone/>
              <a:defRPr sz="2560" b="1"/>
            </a:lvl8pPr>
            <a:lvl9pPr marL="5852160" indent="0">
              <a:buNone/>
              <a:defRPr sz="256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031" y="1841500"/>
            <a:ext cx="2197894" cy="1270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560"/>
            </a:lvl1pPr>
            <a:lvl2pPr marL="731520" indent="0">
              <a:buNone/>
              <a:defRPr sz="2560"/>
            </a:lvl2pPr>
            <a:lvl3pPr marL="1463040" indent="0">
              <a:buNone/>
              <a:defRPr sz="2560"/>
            </a:lvl3pPr>
            <a:lvl4pPr marL="2194560" indent="0">
              <a:buNone/>
              <a:defRPr sz="2560"/>
            </a:lvl4pPr>
            <a:lvl5pPr marL="2926080" indent="0">
              <a:buNone/>
              <a:defRPr sz="2560"/>
            </a:lvl5pPr>
            <a:lvl6pPr marL="3657600" indent="0">
              <a:buNone/>
              <a:defRPr sz="2560"/>
            </a:lvl6pPr>
            <a:lvl7pPr marL="4389120" indent="0">
              <a:buNone/>
              <a:defRPr sz="2560"/>
            </a:lvl7pPr>
            <a:lvl8pPr marL="5120640" indent="0">
              <a:buNone/>
              <a:defRPr sz="2560"/>
            </a:lvl8pPr>
            <a:lvl9pPr marL="5852160" indent="0">
              <a:buNone/>
              <a:defRPr sz="2560"/>
            </a:lvl9pPr>
          </a:lstStyle>
          <a:p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016" y="4022676"/>
            <a:ext cx="2200805" cy="549324"/>
          </a:xfrm>
        </p:spPr>
        <p:txBody>
          <a:bodyPr anchor="t">
            <a:normAutofit/>
          </a:bodyPr>
          <a:lstStyle>
            <a:lvl1pPr marL="0" indent="0">
              <a:buNone/>
              <a:defRPr sz="2240"/>
            </a:lvl1pPr>
            <a:lvl2pPr marL="731520" indent="0">
              <a:buNone/>
              <a:defRPr sz="1920"/>
            </a:lvl2pPr>
            <a:lvl3pPr marL="1463040" indent="0">
              <a:buNone/>
              <a:defRPr sz="1600"/>
            </a:lvl3pPr>
            <a:lvl4pPr marL="2194560" indent="0">
              <a:buNone/>
              <a:defRPr sz="1440"/>
            </a:lvl4pPr>
            <a:lvl5pPr marL="2926080" indent="0">
              <a:buNone/>
              <a:defRPr sz="1440"/>
            </a:lvl5pPr>
            <a:lvl6pPr marL="3657600" indent="0">
              <a:buNone/>
              <a:defRPr sz="1440"/>
            </a:lvl6pPr>
            <a:lvl7pPr marL="4389120" indent="0">
              <a:buNone/>
              <a:defRPr sz="1440"/>
            </a:lvl7pPr>
            <a:lvl8pPr marL="5120640" indent="0">
              <a:buNone/>
              <a:defRPr sz="1440"/>
            </a:lvl8pPr>
            <a:lvl9pPr marL="5852160" indent="0">
              <a:buNone/>
              <a:defRPr sz="144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3525" y="3542458"/>
            <a:ext cx="2199085" cy="480218"/>
          </a:xfrm>
        </p:spPr>
        <p:txBody>
          <a:bodyPr anchor="b">
            <a:noAutofit/>
          </a:bodyPr>
          <a:lstStyle>
            <a:lvl1pPr marL="0" indent="0">
              <a:buNone/>
              <a:defRPr sz="384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731520" indent="0">
              <a:buNone/>
              <a:defRPr sz="3200" b="1"/>
            </a:lvl2pPr>
            <a:lvl3pPr marL="1463040" indent="0">
              <a:buNone/>
              <a:defRPr sz="2880" b="1"/>
            </a:lvl3pPr>
            <a:lvl4pPr marL="2194560" indent="0">
              <a:buNone/>
              <a:defRPr sz="2560" b="1"/>
            </a:lvl4pPr>
            <a:lvl5pPr marL="2926080" indent="0">
              <a:buNone/>
              <a:defRPr sz="2560" b="1"/>
            </a:lvl5pPr>
            <a:lvl6pPr marL="3657600" indent="0">
              <a:buNone/>
              <a:defRPr sz="2560" b="1"/>
            </a:lvl6pPr>
            <a:lvl7pPr marL="4389120" indent="0">
              <a:buNone/>
              <a:defRPr sz="2560" b="1"/>
            </a:lvl7pPr>
            <a:lvl8pPr marL="5120640" indent="0">
              <a:buNone/>
              <a:defRPr sz="2560" b="1"/>
            </a:lvl8pPr>
            <a:lvl9pPr marL="5852160" indent="0">
              <a:buNone/>
              <a:defRPr sz="256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3525" y="1841500"/>
            <a:ext cx="2199085" cy="1270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560"/>
            </a:lvl1pPr>
            <a:lvl2pPr marL="731520" indent="0">
              <a:buNone/>
              <a:defRPr sz="2560"/>
            </a:lvl2pPr>
            <a:lvl3pPr marL="1463040" indent="0">
              <a:buNone/>
              <a:defRPr sz="2560"/>
            </a:lvl3pPr>
            <a:lvl4pPr marL="2194560" indent="0">
              <a:buNone/>
              <a:defRPr sz="2560"/>
            </a:lvl4pPr>
            <a:lvl5pPr marL="2926080" indent="0">
              <a:buNone/>
              <a:defRPr sz="2560"/>
            </a:lvl5pPr>
            <a:lvl6pPr marL="3657600" indent="0">
              <a:buNone/>
              <a:defRPr sz="2560"/>
            </a:lvl6pPr>
            <a:lvl7pPr marL="4389120" indent="0">
              <a:buNone/>
              <a:defRPr sz="2560"/>
            </a:lvl7pPr>
            <a:lvl8pPr marL="5120640" indent="0">
              <a:buNone/>
              <a:defRPr sz="2560"/>
            </a:lvl8pPr>
            <a:lvl9pPr marL="5852160" indent="0">
              <a:buNone/>
              <a:defRPr sz="2560"/>
            </a:lvl9pPr>
          </a:lstStyle>
          <a:p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3432" y="4022674"/>
            <a:ext cx="2201998" cy="549324"/>
          </a:xfrm>
        </p:spPr>
        <p:txBody>
          <a:bodyPr anchor="t">
            <a:normAutofit/>
          </a:bodyPr>
          <a:lstStyle>
            <a:lvl1pPr marL="0" indent="0">
              <a:buNone/>
              <a:defRPr sz="2240"/>
            </a:lvl1pPr>
            <a:lvl2pPr marL="731520" indent="0">
              <a:buNone/>
              <a:defRPr sz="1920"/>
            </a:lvl2pPr>
            <a:lvl3pPr marL="1463040" indent="0">
              <a:buNone/>
              <a:defRPr sz="1600"/>
            </a:lvl3pPr>
            <a:lvl4pPr marL="2194560" indent="0">
              <a:buNone/>
              <a:defRPr sz="1440"/>
            </a:lvl4pPr>
            <a:lvl5pPr marL="2926080" indent="0">
              <a:buNone/>
              <a:defRPr sz="1440"/>
            </a:lvl5pPr>
            <a:lvl6pPr marL="3657600" indent="0">
              <a:buNone/>
              <a:defRPr sz="1440"/>
            </a:lvl6pPr>
            <a:lvl7pPr marL="4389120" indent="0">
              <a:buNone/>
              <a:defRPr sz="1440"/>
            </a:lvl7pPr>
            <a:lvl8pPr marL="5120640" indent="0">
              <a:buNone/>
              <a:defRPr sz="1440"/>
            </a:lvl8pPr>
            <a:lvl9pPr marL="5852160" indent="0">
              <a:buNone/>
              <a:defRPr sz="144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4607" y="1778000"/>
            <a:ext cx="0" cy="33020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1670" y="1778000"/>
            <a:ext cx="0" cy="3305735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1723216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6061032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8159" y="358511"/>
            <a:ext cx="1314451" cy="4855104"/>
          </a:xfrm>
        </p:spPr>
        <p:txBody>
          <a:bodyPr vert="eaVert" anchor="b" anchorCtr="0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348" y="739512"/>
            <a:ext cx="5567362" cy="4474103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396918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224738"/>
            <a:ext cx="3027759" cy="34902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410290"/>
            <a:ext cx="1141809" cy="1971211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6456759" y="1397000"/>
            <a:ext cx="2114550" cy="23495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60" y="0"/>
            <a:ext cx="1202540" cy="95117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5080000"/>
            <a:ext cx="745301" cy="635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828359" y="0"/>
            <a:ext cx="514350" cy="952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584" y="377265"/>
            <a:ext cx="7053542" cy="116710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484" y="1710766"/>
            <a:ext cx="6709906" cy="34962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575455" y="1504951"/>
            <a:ext cx="825499" cy="2285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76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552855" y="2700448"/>
            <a:ext cx="3216496" cy="2286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76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4406" y="246441"/>
            <a:ext cx="628649" cy="6397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448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5724831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Science-symbol-2.svg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hyperlink" Target="https://creativecommons.org/licenses/by-sa/3.0/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hyperlink" Target="http://shorturl.at/ilqCD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/3.0/" TargetMode="External"/><Relationship Id="rId4" Type="http://schemas.openxmlformats.org/officeDocument/2006/relationships/hyperlink" Target="https://blogs.lse.ac.uk/impactofsocialsciences/2014/09/29/what-are-scientists-doing-on-twitter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17.png"/><Relationship Id="rId7" Type="http://schemas.openxmlformats.org/officeDocument/2006/relationships/diagramQuickStyle" Target="../diagrams/quickStyl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19.svg"/><Relationship Id="rId9" Type="http://schemas.microsoft.com/office/2007/relationships/diagramDrawing" Target="../diagrams/drawin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13" Type="http://schemas.openxmlformats.org/officeDocument/2006/relationships/image" Target="../media/image23.svg"/><Relationship Id="rId3" Type="http://schemas.openxmlformats.org/officeDocument/2006/relationships/diagramLayout" Target="../diagrams/layout3.xml"/><Relationship Id="rId7" Type="http://schemas.openxmlformats.org/officeDocument/2006/relationships/diagramLayout" Target="../diagrams/layout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5.xml"/><Relationship Id="rId6" Type="http://schemas.openxmlformats.org/officeDocument/2006/relationships/diagramData" Target="../diagrams/data4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image" Target="../media/image19.png"/><Relationship Id="rId4" Type="http://schemas.openxmlformats.org/officeDocument/2006/relationships/diagramQuickStyle" Target="../diagrams/quickStyle3.xml"/><Relationship Id="rId9" Type="http://schemas.openxmlformats.org/officeDocument/2006/relationships/diagramColors" Target="../diagrams/colors4.xml"/><Relationship Id="rId14" Type="http://schemas.microsoft.com/office/2007/relationships/diagramDrawing" Target="../diagrams/drawing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hebluediamondgallery.com/handwriting/m/methodology.html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creativecommons.org/licenses/by-sa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5">
            <a:extLst>
              <a:ext uri="{FF2B5EF4-FFF2-40B4-BE49-F238E27FC236}">
                <a16:creationId xmlns="" xmlns:a16="http://schemas.microsoft.com/office/drawing/2014/main" id="{D430D4B1-AA01-4B1F-8235-C7C6D0F186E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9144000" cy="5715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4454903" y="1104900"/>
            <a:ext cx="4203322" cy="255542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uk-UA" sz="4400">
                <a:solidFill>
                  <a:srgbClr val="EBEBEB"/>
                </a:solidFill>
              </a:rPr>
              <a:t>Методологія наукових досліджень у фармації</a:t>
            </a:r>
            <a:endParaRPr lang="ru-RU" sz="4400">
              <a:solidFill>
                <a:srgbClr val="EBEBEB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4570989" y="4136146"/>
            <a:ext cx="4203322" cy="538656"/>
          </a:xfrm>
        </p:spPr>
        <p:txBody>
          <a:bodyPr>
            <a:normAutofit fontScale="92500" lnSpcReduction="20000"/>
          </a:bodyPr>
          <a:lstStyle/>
          <a:p>
            <a:r>
              <a:rPr lang="ru-RU" sz="14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Курс за </a:t>
            </a:r>
            <a:r>
              <a:rPr lang="ru-RU" sz="1400" dirty="0" err="1">
                <a:solidFill>
                  <a:schemeClr val="tx2">
                    <a:lumMod val="40000"/>
                    <a:lumOff val="60000"/>
                  </a:schemeClr>
                </a:solidFill>
              </a:rPr>
              <a:t>вибором</a:t>
            </a:r>
            <a:endParaRPr lang="ru-RU" sz="140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r>
              <a:rPr lang="ru-RU" sz="14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Кафедра </a:t>
            </a:r>
            <a:r>
              <a:rPr lang="ru-RU" sz="1400" dirty="0" err="1">
                <a:solidFill>
                  <a:schemeClr val="tx2">
                    <a:lumMod val="40000"/>
                    <a:lumOff val="60000"/>
                  </a:schemeClr>
                </a:solidFill>
              </a:rPr>
              <a:t>фармації</a:t>
            </a:r>
            <a:endParaRPr lang="ru-RU" sz="140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endParaRPr lang="ru-RU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8" name="Freeform 36">
            <a:extLst>
              <a:ext uri="{FF2B5EF4-FFF2-40B4-BE49-F238E27FC236}">
                <a16:creationId xmlns="" xmlns:a16="http://schemas.microsoft.com/office/drawing/2014/main" id="{3354DFA6-6453-4DEA-B13E-C2A4D45708F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3902663" y="0"/>
            <a:ext cx="419604" cy="3091367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40" name="Freeform: Shape 39">
            <a:extLst>
              <a:ext uri="{FF2B5EF4-FFF2-40B4-BE49-F238E27FC236}">
                <a16:creationId xmlns="" xmlns:a16="http://schemas.microsoft.com/office/drawing/2014/main" id="{585ADACC-B978-41CD-812C-38B46FD2735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4162368" cy="5715000"/>
          </a:xfrm>
          <a:custGeom>
            <a:avLst/>
            <a:gdLst>
              <a:gd name="connsiteX0" fmla="*/ 4205108 w 5549823"/>
              <a:gd name="connsiteY0" fmla="*/ 0 h 6858000"/>
              <a:gd name="connsiteX1" fmla="*/ 5548646 w 5549823"/>
              <a:gd name="connsiteY1" fmla="*/ 0 h 6858000"/>
              <a:gd name="connsiteX2" fmla="*/ 5523601 w 5549823"/>
              <a:gd name="connsiteY2" fmla="*/ 155676 h 6858000"/>
              <a:gd name="connsiteX3" fmla="*/ 5499732 w 5549823"/>
              <a:gd name="connsiteY3" fmla="*/ 310667 h 6858000"/>
              <a:gd name="connsiteX4" fmla="*/ 5476368 w 5549823"/>
              <a:gd name="connsiteY4" fmla="*/ 466344 h 6858000"/>
              <a:gd name="connsiteX5" fmla="*/ 5456365 w 5549823"/>
              <a:gd name="connsiteY5" fmla="*/ 622706 h 6858000"/>
              <a:gd name="connsiteX6" fmla="*/ 5436194 w 5549823"/>
              <a:gd name="connsiteY6" fmla="*/ 778383 h 6858000"/>
              <a:gd name="connsiteX7" fmla="*/ 5417368 w 5549823"/>
              <a:gd name="connsiteY7" fmla="*/ 934745 h 6858000"/>
              <a:gd name="connsiteX8" fmla="*/ 5401232 w 5549823"/>
              <a:gd name="connsiteY8" fmla="*/ 1089050 h 6858000"/>
              <a:gd name="connsiteX9" fmla="*/ 5385936 w 5549823"/>
              <a:gd name="connsiteY9" fmla="*/ 1245413 h 6858000"/>
              <a:gd name="connsiteX10" fmla="*/ 5371984 w 5549823"/>
              <a:gd name="connsiteY10" fmla="*/ 1401089 h 6858000"/>
              <a:gd name="connsiteX11" fmla="*/ 5359882 w 5549823"/>
              <a:gd name="connsiteY11" fmla="*/ 1554023 h 6858000"/>
              <a:gd name="connsiteX12" fmla="*/ 5347779 w 5549823"/>
              <a:gd name="connsiteY12" fmla="*/ 1709013 h 6858000"/>
              <a:gd name="connsiteX13" fmla="*/ 5337694 w 5549823"/>
              <a:gd name="connsiteY13" fmla="*/ 1861947 h 6858000"/>
              <a:gd name="connsiteX14" fmla="*/ 5329794 w 5549823"/>
              <a:gd name="connsiteY14" fmla="*/ 2014880 h 6858000"/>
              <a:gd name="connsiteX15" fmla="*/ 5321557 w 5549823"/>
              <a:gd name="connsiteY15" fmla="*/ 2167128 h 6858000"/>
              <a:gd name="connsiteX16" fmla="*/ 5314666 w 5549823"/>
              <a:gd name="connsiteY16" fmla="*/ 2318004 h 6858000"/>
              <a:gd name="connsiteX17" fmla="*/ 5309791 w 5549823"/>
              <a:gd name="connsiteY17" fmla="*/ 2467508 h 6858000"/>
              <a:gd name="connsiteX18" fmla="*/ 5305589 w 5549823"/>
              <a:gd name="connsiteY18" fmla="*/ 2617013 h 6858000"/>
              <a:gd name="connsiteX19" fmla="*/ 5301555 w 5549823"/>
              <a:gd name="connsiteY19" fmla="*/ 2765145 h 6858000"/>
              <a:gd name="connsiteX20" fmla="*/ 5299706 w 5549823"/>
              <a:gd name="connsiteY20" fmla="*/ 2911221 h 6858000"/>
              <a:gd name="connsiteX21" fmla="*/ 5297689 w 5549823"/>
              <a:gd name="connsiteY21" fmla="*/ 3057296 h 6858000"/>
              <a:gd name="connsiteX22" fmla="*/ 5296680 w 5549823"/>
              <a:gd name="connsiteY22" fmla="*/ 3201314 h 6858000"/>
              <a:gd name="connsiteX23" fmla="*/ 5297689 w 5549823"/>
              <a:gd name="connsiteY23" fmla="*/ 3343960 h 6858000"/>
              <a:gd name="connsiteX24" fmla="*/ 5297689 w 5549823"/>
              <a:gd name="connsiteY24" fmla="*/ 3485235 h 6858000"/>
              <a:gd name="connsiteX25" fmla="*/ 5299706 w 5549823"/>
              <a:gd name="connsiteY25" fmla="*/ 3625138 h 6858000"/>
              <a:gd name="connsiteX26" fmla="*/ 5302731 w 5549823"/>
              <a:gd name="connsiteY26" fmla="*/ 3762298 h 6858000"/>
              <a:gd name="connsiteX27" fmla="*/ 5305589 w 5549823"/>
              <a:gd name="connsiteY27" fmla="*/ 3898087 h 6858000"/>
              <a:gd name="connsiteX28" fmla="*/ 5308783 w 5549823"/>
              <a:gd name="connsiteY28" fmla="*/ 4031132 h 6858000"/>
              <a:gd name="connsiteX29" fmla="*/ 5313657 w 5549823"/>
              <a:gd name="connsiteY29" fmla="*/ 4163491 h 6858000"/>
              <a:gd name="connsiteX30" fmla="*/ 5318868 w 5549823"/>
              <a:gd name="connsiteY30" fmla="*/ 4293793 h 6858000"/>
              <a:gd name="connsiteX31" fmla="*/ 5323574 w 5549823"/>
              <a:gd name="connsiteY31" fmla="*/ 4421352 h 6858000"/>
              <a:gd name="connsiteX32" fmla="*/ 5336854 w 5549823"/>
              <a:gd name="connsiteY32" fmla="*/ 4670298 h 6858000"/>
              <a:gd name="connsiteX33" fmla="*/ 5350973 w 5549823"/>
              <a:gd name="connsiteY33" fmla="*/ 4908956 h 6858000"/>
              <a:gd name="connsiteX34" fmla="*/ 5365765 w 5549823"/>
              <a:gd name="connsiteY34" fmla="*/ 5138013 h 6858000"/>
              <a:gd name="connsiteX35" fmla="*/ 5382070 w 5549823"/>
              <a:gd name="connsiteY35" fmla="*/ 5354726 h 6858000"/>
              <a:gd name="connsiteX36" fmla="*/ 5399047 w 5549823"/>
              <a:gd name="connsiteY36" fmla="*/ 5561838 h 6858000"/>
              <a:gd name="connsiteX37" fmla="*/ 5417368 w 5549823"/>
              <a:gd name="connsiteY37" fmla="*/ 5753862 h 6858000"/>
              <a:gd name="connsiteX38" fmla="*/ 5435354 w 5549823"/>
              <a:gd name="connsiteY38" fmla="*/ 5934227 h 6858000"/>
              <a:gd name="connsiteX39" fmla="*/ 5453339 w 5549823"/>
              <a:gd name="connsiteY39" fmla="*/ 6100191 h 6858000"/>
              <a:gd name="connsiteX40" fmla="*/ 5470316 w 5549823"/>
              <a:gd name="connsiteY40" fmla="*/ 6252438 h 6858000"/>
              <a:gd name="connsiteX41" fmla="*/ 5486453 w 5549823"/>
              <a:gd name="connsiteY41" fmla="*/ 6387541 h 6858000"/>
              <a:gd name="connsiteX42" fmla="*/ 5501749 w 5549823"/>
              <a:gd name="connsiteY42" fmla="*/ 6509613 h 6858000"/>
              <a:gd name="connsiteX43" fmla="*/ 5514524 w 5549823"/>
              <a:gd name="connsiteY43" fmla="*/ 6612483 h 6858000"/>
              <a:gd name="connsiteX44" fmla="*/ 5526626 w 5549823"/>
              <a:gd name="connsiteY44" fmla="*/ 6698894 h 6858000"/>
              <a:gd name="connsiteX45" fmla="*/ 5543940 w 5549823"/>
              <a:gd name="connsiteY45" fmla="*/ 6817538 h 6858000"/>
              <a:gd name="connsiteX46" fmla="*/ 5549823 w 5549823"/>
              <a:gd name="connsiteY46" fmla="*/ 6858000 h 6858000"/>
              <a:gd name="connsiteX47" fmla="*/ 4644470 w 5549823"/>
              <a:gd name="connsiteY47" fmla="*/ 6858000 h 6858000"/>
              <a:gd name="connsiteX48" fmla="*/ 4644470 w 5549823"/>
              <a:gd name="connsiteY48" fmla="*/ 6858000 h 6858000"/>
              <a:gd name="connsiteX49" fmla="*/ 0 w 5549823"/>
              <a:gd name="connsiteY49" fmla="*/ 6858000 h 6858000"/>
              <a:gd name="connsiteX50" fmla="*/ 0 w 5549823"/>
              <a:gd name="connsiteY50" fmla="*/ 0 h 6858000"/>
              <a:gd name="connsiteX51" fmla="*/ 4205108 w 5549823"/>
              <a:gd name="connsiteY5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5549823" h="6858000">
                <a:moveTo>
                  <a:pt x="4205108" y="0"/>
                </a:moveTo>
                <a:lnTo>
                  <a:pt x="5548646" y="0"/>
                </a:lnTo>
                <a:lnTo>
                  <a:pt x="5523601" y="155676"/>
                </a:lnTo>
                <a:lnTo>
                  <a:pt x="5499732" y="310667"/>
                </a:lnTo>
                <a:lnTo>
                  <a:pt x="5476368" y="466344"/>
                </a:lnTo>
                <a:lnTo>
                  <a:pt x="5456365" y="622706"/>
                </a:lnTo>
                <a:lnTo>
                  <a:pt x="5436194" y="778383"/>
                </a:lnTo>
                <a:lnTo>
                  <a:pt x="5417368" y="934745"/>
                </a:lnTo>
                <a:lnTo>
                  <a:pt x="5401232" y="1089050"/>
                </a:lnTo>
                <a:lnTo>
                  <a:pt x="5385936" y="1245413"/>
                </a:lnTo>
                <a:lnTo>
                  <a:pt x="5371984" y="1401089"/>
                </a:lnTo>
                <a:lnTo>
                  <a:pt x="5359882" y="1554023"/>
                </a:lnTo>
                <a:lnTo>
                  <a:pt x="5347779" y="1709013"/>
                </a:lnTo>
                <a:lnTo>
                  <a:pt x="5337694" y="1861947"/>
                </a:lnTo>
                <a:lnTo>
                  <a:pt x="5329794" y="2014880"/>
                </a:lnTo>
                <a:lnTo>
                  <a:pt x="5321557" y="2167128"/>
                </a:lnTo>
                <a:lnTo>
                  <a:pt x="5314666" y="2318004"/>
                </a:lnTo>
                <a:lnTo>
                  <a:pt x="5309791" y="2467508"/>
                </a:lnTo>
                <a:lnTo>
                  <a:pt x="5305589" y="2617013"/>
                </a:lnTo>
                <a:lnTo>
                  <a:pt x="5301555" y="2765145"/>
                </a:lnTo>
                <a:lnTo>
                  <a:pt x="5299706" y="2911221"/>
                </a:lnTo>
                <a:lnTo>
                  <a:pt x="5297689" y="3057296"/>
                </a:lnTo>
                <a:lnTo>
                  <a:pt x="5296680" y="3201314"/>
                </a:lnTo>
                <a:lnTo>
                  <a:pt x="5297689" y="3343960"/>
                </a:lnTo>
                <a:lnTo>
                  <a:pt x="5297689" y="3485235"/>
                </a:lnTo>
                <a:lnTo>
                  <a:pt x="5299706" y="3625138"/>
                </a:lnTo>
                <a:lnTo>
                  <a:pt x="5302731" y="3762298"/>
                </a:lnTo>
                <a:lnTo>
                  <a:pt x="5305589" y="3898087"/>
                </a:lnTo>
                <a:lnTo>
                  <a:pt x="5308783" y="4031132"/>
                </a:lnTo>
                <a:lnTo>
                  <a:pt x="5313657" y="4163491"/>
                </a:lnTo>
                <a:lnTo>
                  <a:pt x="5318868" y="4293793"/>
                </a:lnTo>
                <a:lnTo>
                  <a:pt x="5323574" y="4421352"/>
                </a:lnTo>
                <a:lnTo>
                  <a:pt x="5336854" y="4670298"/>
                </a:lnTo>
                <a:lnTo>
                  <a:pt x="5350973" y="4908956"/>
                </a:lnTo>
                <a:lnTo>
                  <a:pt x="5365765" y="5138013"/>
                </a:lnTo>
                <a:lnTo>
                  <a:pt x="5382070" y="5354726"/>
                </a:lnTo>
                <a:lnTo>
                  <a:pt x="5399047" y="5561838"/>
                </a:lnTo>
                <a:lnTo>
                  <a:pt x="5417368" y="5753862"/>
                </a:lnTo>
                <a:lnTo>
                  <a:pt x="5435354" y="5934227"/>
                </a:lnTo>
                <a:lnTo>
                  <a:pt x="5453339" y="6100191"/>
                </a:lnTo>
                <a:lnTo>
                  <a:pt x="5470316" y="6252438"/>
                </a:lnTo>
                <a:lnTo>
                  <a:pt x="5486453" y="6387541"/>
                </a:lnTo>
                <a:lnTo>
                  <a:pt x="5501749" y="6509613"/>
                </a:lnTo>
                <a:lnTo>
                  <a:pt x="5514524" y="6612483"/>
                </a:lnTo>
                <a:lnTo>
                  <a:pt x="5526626" y="6698894"/>
                </a:lnTo>
                <a:lnTo>
                  <a:pt x="5543940" y="6817538"/>
                </a:lnTo>
                <a:lnTo>
                  <a:pt x="5549823" y="6858000"/>
                </a:lnTo>
                <a:lnTo>
                  <a:pt x="4644470" y="6858000"/>
                </a:lnTo>
                <a:lnTo>
                  <a:pt x="4644470" y="6858000"/>
                </a:lnTo>
                <a:lnTo>
                  <a:pt x="0" y="6858000"/>
                </a:lnTo>
                <a:lnTo>
                  <a:pt x="0" y="0"/>
                </a:lnTo>
                <a:lnTo>
                  <a:pt x="4205108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="" xmlns:a16="http://schemas.microsoft.com/office/drawing/2014/main" id="{27114C93-446E-4342-B0E4-56523506018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7828359" y="0"/>
            <a:ext cx="514350" cy="952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" name="Рисунок 5" descr="Зображення, що містить їжа, комп’ютер&#10;&#10;Опис створено автоматично">
            <a:extLst>
              <a:ext uri="{FF2B5EF4-FFF2-40B4-BE49-F238E27FC236}">
                <a16:creationId xmlns="" xmlns:a16="http://schemas.microsoft.com/office/drawing/2014/main" id="{D8EA8938-C19C-4E60-8D58-EDC81EDA5A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rcRect t="1734" r="1" b="71"/>
          <a:stretch/>
        </p:blipFill>
        <p:spPr>
          <a:xfrm>
            <a:off x="482890" y="1387743"/>
            <a:ext cx="2993122" cy="2939126"/>
          </a:xfrm>
          <a:prstGeom prst="rect">
            <a:avLst/>
          </a:prstGeom>
          <a:effectLst/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9FAFA2E4-6357-4ACF-8959-97A1297C6E2D}"/>
              </a:ext>
            </a:extLst>
          </p:cNvPr>
          <p:cNvSpPr txBox="1"/>
          <p:nvPr/>
        </p:nvSpPr>
        <p:spPr>
          <a:xfrm>
            <a:off x="5897598" y="5514945"/>
            <a:ext cx="3246402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Це фото</a:t>
            </a:r>
            <a:r>
              <a:rPr lang="en-US" sz="700">
                <a:solidFill>
                  <a:srgbClr val="FFFFFF"/>
                </a:solidFill>
              </a:rPr>
              <a:t> (автор: невідомий) надається на умовах ліцензії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pic>
        <p:nvPicPr>
          <p:cNvPr id="8" name="Рисунок 31">
            <a:extLst>
              <a:ext uri="{FF2B5EF4-FFF2-40B4-BE49-F238E27FC236}">
                <a16:creationId xmlns="" xmlns:a16="http://schemas.microsoft.com/office/drawing/2014/main" id="{76A1664D-AE8D-4F5B-8DA4-15C693C8AF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53241" y="-3806"/>
            <a:ext cx="638827" cy="8367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5B50C822-552D-4528-9B75-BD9FA97E8835}"/>
              </a:ext>
            </a:extLst>
          </p:cNvPr>
          <p:cNvSpPr txBox="1"/>
          <p:nvPr/>
        </p:nvSpPr>
        <p:spPr>
          <a:xfrm>
            <a:off x="4897041" y="83939"/>
            <a:ext cx="2930723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400" cap="all" dirty="0">
                <a:solidFill>
                  <a:schemeClr val="tx2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ВІННИЦЬКИЙ НАЦІОНАЛЬНИЙ </a:t>
            </a:r>
            <a:endParaRPr lang="uk-UA" sz="1400">
              <a:solidFill>
                <a:schemeClr val="tx2">
                  <a:lumMod val="40000"/>
                  <a:lumOff val="60000"/>
                </a:schemeClr>
              </a:solidFill>
              <a:ea typeface="+mn-lt"/>
              <a:cs typeface="+mn-lt"/>
            </a:endParaRPr>
          </a:p>
          <a:p>
            <a:r>
              <a:rPr lang="ru-RU" sz="1400" cap="all" dirty="0">
                <a:solidFill>
                  <a:schemeClr val="tx2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МЕДИЧНИЙ УНІВЕРСИТЕТ </a:t>
            </a:r>
            <a:endParaRPr lang="uk-UA" sz="1400">
              <a:solidFill>
                <a:schemeClr val="tx2">
                  <a:lumMod val="40000"/>
                  <a:lumOff val="60000"/>
                </a:schemeClr>
              </a:solidFill>
              <a:ea typeface="+mn-lt"/>
              <a:cs typeface="+mn-lt"/>
            </a:endParaRPr>
          </a:p>
          <a:p>
            <a:r>
              <a:rPr lang="ru-RU" sz="1400" cap="all" dirty="0">
                <a:solidFill>
                  <a:schemeClr val="tx2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ІМ. М. І. ПИРОГОВА</a:t>
            </a:r>
            <a:endParaRPr lang="uk-UA" sz="1400">
              <a:solidFill>
                <a:schemeClr val="tx2">
                  <a:lumMod val="40000"/>
                  <a:lumOff val="60000"/>
                </a:schemeClr>
              </a:solidFill>
              <a:ea typeface="+mn-lt"/>
              <a:cs typeface="+mn-lt"/>
            </a:endParaRPr>
          </a:p>
          <a:p>
            <a:pPr algn="l"/>
            <a:endParaRPr lang="uk-UA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96452" y="2880"/>
            <a:ext cx="9661419" cy="1205789"/>
          </a:xfrm>
        </p:spPr>
        <p:txBody>
          <a:bodyPr>
            <a:normAutofit/>
          </a:bodyPr>
          <a:lstStyle/>
          <a:p>
            <a:pPr algn="ctr"/>
            <a:r>
              <a:rPr lang="ru-RU" dirty="0" err="1">
                <a:latin typeface="Cambria"/>
                <a:ea typeface="Cambria"/>
              </a:rPr>
              <a:t>Викладачі</a:t>
            </a:r>
            <a:r>
              <a:rPr lang="ru-RU" dirty="0">
                <a:latin typeface="Cambria"/>
                <a:ea typeface="Cambria"/>
              </a:rPr>
              <a:t> курсу</a:t>
            </a:r>
            <a:br>
              <a:rPr lang="ru-RU" dirty="0">
                <a:latin typeface="Cambria"/>
                <a:ea typeface="Cambria"/>
              </a:rPr>
            </a:br>
            <a:r>
              <a:rPr lang="ru-RU" sz="2400" dirty="0" smtClean="0">
                <a:latin typeface="Cambria"/>
                <a:ea typeface="Cambria"/>
              </a:rPr>
              <a:t>«</a:t>
            </a:r>
            <a:r>
              <a:rPr lang="ru-RU" sz="2400" dirty="0" err="1" smtClean="0">
                <a:latin typeface="Cambria"/>
                <a:ea typeface="Cambria"/>
              </a:rPr>
              <a:t>Методологія</a:t>
            </a:r>
            <a:r>
              <a:rPr lang="ru-RU" sz="2400" dirty="0" smtClean="0">
                <a:latin typeface="Cambria"/>
                <a:ea typeface="Cambria"/>
              </a:rPr>
              <a:t> </a:t>
            </a:r>
            <a:r>
              <a:rPr lang="ru-RU" sz="2400" dirty="0" err="1" smtClean="0">
                <a:latin typeface="Cambria"/>
                <a:ea typeface="Cambria"/>
              </a:rPr>
              <a:t>наукових</a:t>
            </a:r>
            <a:r>
              <a:rPr lang="ru-RU" sz="2400" dirty="0" smtClean="0">
                <a:latin typeface="Cambria"/>
                <a:ea typeface="Cambria"/>
              </a:rPr>
              <a:t> </a:t>
            </a:r>
            <a:r>
              <a:rPr lang="ru-RU" sz="2400" dirty="0" err="1">
                <a:latin typeface="Cambria"/>
                <a:ea typeface="Cambria"/>
              </a:rPr>
              <a:t>досліджень</a:t>
            </a:r>
            <a:r>
              <a:rPr lang="ru-RU" sz="2400" dirty="0">
                <a:latin typeface="Cambria"/>
                <a:ea typeface="Cambria"/>
              </a:rPr>
              <a:t> у </a:t>
            </a:r>
            <a:r>
              <a:rPr lang="ru-RU" sz="2400" dirty="0" err="1">
                <a:latin typeface="Cambria"/>
                <a:ea typeface="Cambria"/>
              </a:rPr>
              <a:t>фармації</a:t>
            </a:r>
            <a:r>
              <a:rPr lang="ru-RU" sz="2400" dirty="0">
                <a:latin typeface="Cambria"/>
                <a:ea typeface="Cambria"/>
              </a:rPr>
              <a:t>»</a:t>
            </a:r>
            <a:endParaRPr lang="ru-RU" dirty="0">
              <a:latin typeface="Cambria"/>
              <a:ea typeface="Cambria"/>
            </a:endParaRPr>
          </a:p>
        </p:txBody>
      </p:sp>
      <p:pic>
        <p:nvPicPr>
          <p:cNvPr id="7" name="Рисунок 7" descr="Зображення, що містить особа, жінка, стіл, у приміщенні&#10;&#10;Опис створено автоматично">
            <a:extLst>
              <a:ext uri="{FF2B5EF4-FFF2-40B4-BE49-F238E27FC236}">
                <a16:creationId xmlns="" xmlns:a16="http://schemas.microsoft.com/office/drawing/2014/main" id="{754C0D68-61F7-454B-942D-908DE83E27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4723" t="11667" r="21033"/>
          <a:stretch/>
        </p:blipFill>
        <p:spPr>
          <a:xfrm>
            <a:off x="2214546" y="1158445"/>
            <a:ext cx="938970" cy="1005680"/>
          </a:xfrm>
        </p:spPr>
      </p:pic>
      <p:pic>
        <p:nvPicPr>
          <p:cNvPr id="10" name="Рисунок 10" descr="Зображення, що містить особа, одяг, жінка, тримає&#10;&#10;Опис створено автоматично">
            <a:extLst>
              <a:ext uri="{FF2B5EF4-FFF2-40B4-BE49-F238E27FC236}">
                <a16:creationId xmlns="" xmlns:a16="http://schemas.microsoft.com/office/drawing/2014/main" id="{AE09CFD0-B46E-48EF-B9D3-DD6AD142C14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664" t="1257" r="-1149" b="10345"/>
          <a:stretch/>
        </p:blipFill>
        <p:spPr>
          <a:xfrm>
            <a:off x="500033" y="3684377"/>
            <a:ext cx="823663" cy="898124"/>
          </a:xfrm>
          <a:prstGeom prst="rect">
            <a:avLst/>
          </a:prstGeom>
        </p:spPr>
      </p:pic>
      <p:pic>
        <p:nvPicPr>
          <p:cNvPr id="11" name="Рисунок 12" descr="Зображення, що містить особа, одяг, тримає, жінка&#10;&#10;Опис створено автоматично">
            <a:extLst>
              <a:ext uri="{FF2B5EF4-FFF2-40B4-BE49-F238E27FC236}">
                <a16:creationId xmlns="" xmlns:a16="http://schemas.microsoft.com/office/drawing/2014/main" id="{DD0139DB-DBB7-4BE4-B2F4-21172F69CD7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883" r="13029" b="-926"/>
          <a:stretch/>
        </p:blipFill>
        <p:spPr>
          <a:xfrm>
            <a:off x="500034" y="2323486"/>
            <a:ext cx="817322" cy="953309"/>
          </a:xfrm>
          <a:prstGeom prst="rect">
            <a:avLst/>
          </a:prstGeom>
        </p:spPr>
      </p:pic>
      <p:pic>
        <p:nvPicPr>
          <p:cNvPr id="13" name="Рисунок 14" descr="Зображення, що містить одяг, жінка, позує, посмішка&#10;&#10;Опис створено автоматично">
            <a:extLst>
              <a:ext uri="{FF2B5EF4-FFF2-40B4-BE49-F238E27FC236}">
                <a16:creationId xmlns="" xmlns:a16="http://schemas.microsoft.com/office/drawing/2014/main" id="{0FEF649F-7E91-4B1C-9BA5-2B5C3839267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1111" t="-1389" r="11586" b="-1710"/>
          <a:stretch/>
        </p:blipFill>
        <p:spPr>
          <a:xfrm>
            <a:off x="4929189" y="2379985"/>
            <a:ext cx="785353" cy="960498"/>
          </a:xfrm>
          <a:prstGeom prst="rect">
            <a:avLst/>
          </a:prstGeom>
        </p:spPr>
      </p:pic>
      <p:pic>
        <p:nvPicPr>
          <p:cNvPr id="19" name="Рисунок 19" descr="Зображення, що містить особа, надворі, жінка, стоячий&#10;&#10;Опис створено автоматично">
            <a:extLst>
              <a:ext uri="{FF2B5EF4-FFF2-40B4-BE49-F238E27FC236}">
                <a16:creationId xmlns="" xmlns:a16="http://schemas.microsoft.com/office/drawing/2014/main" id="{71B3CDDE-C57B-48A3-B46B-1404E58B32E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1966" t="-759" r="11111" b="926"/>
          <a:stretch/>
        </p:blipFill>
        <p:spPr>
          <a:xfrm>
            <a:off x="4929190" y="3643318"/>
            <a:ext cx="794970" cy="935060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863B543A-A7D9-47C6-9474-CC00A7694512}"/>
              </a:ext>
            </a:extLst>
          </p:cNvPr>
          <p:cNvSpPr txBox="1"/>
          <p:nvPr/>
        </p:nvSpPr>
        <p:spPr>
          <a:xfrm>
            <a:off x="3276487" y="1230653"/>
            <a:ext cx="3995801" cy="861774"/>
          </a:xfrm>
          <a:prstGeom prst="rect">
            <a:avLst/>
          </a:prstGeom>
          <a:solidFill>
            <a:schemeClr val="bg2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uk-UA" b="1" dirty="0" err="1">
                <a:latin typeface="Cambria"/>
                <a:ea typeface="Cambria"/>
              </a:rPr>
              <a:t>Кривов'яз</a:t>
            </a:r>
            <a:r>
              <a:rPr lang="uk-UA" b="1" dirty="0">
                <a:latin typeface="Cambria"/>
                <a:ea typeface="Cambria"/>
              </a:rPr>
              <a:t> Олена Вікторівна</a:t>
            </a:r>
            <a:endParaRPr lang="uk-UA" dirty="0">
              <a:ea typeface="+mn-lt"/>
              <a:cs typeface="+mn-lt"/>
            </a:endParaRPr>
          </a:p>
          <a:p>
            <a:r>
              <a:rPr lang="uk-UA" sz="1600" dirty="0">
                <a:latin typeface="Cambria"/>
                <a:ea typeface="Cambria"/>
              </a:rPr>
              <a:t>завідувач кафедри фармації,</a:t>
            </a:r>
            <a:endParaRPr lang="uk-UA" sz="1600">
              <a:latin typeface="Cambria"/>
              <a:ea typeface="Cambria"/>
            </a:endParaRPr>
          </a:p>
          <a:p>
            <a:r>
              <a:rPr lang="uk-UA" sz="1600" dirty="0">
                <a:latin typeface="Cambria"/>
                <a:ea typeface="Cambria"/>
              </a:rPr>
              <a:t>доктор фармацевтичних наук, професор</a:t>
            </a:r>
            <a:endParaRPr lang="uk-UA" sz="1600" b="1">
              <a:latin typeface="Cambria"/>
              <a:ea typeface="Cambria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AEE459DE-41FD-4576-B8B8-4BEED291E5FC}"/>
              </a:ext>
            </a:extLst>
          </p:cNvPr>
          <p:cNvSpPr txBox="1"/>
          <p:nvPr/>
        </p:nvSpPr>
        <p:spPr>
          <a:xfrm>
            <a:off x="1433056" y="2225967"/>
            <a:ext cx="3202486" cy="1138773"/>
          </a:xfrm>
          <a:prstGeom prst="rect">
            <a:avLst/>
          </a:prstGeom>
          <a:solidFill>
            <a:schemeClr val="bg2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uk-UA" b="1" dirty="0">
                <a:latin typeface="Cambria"/>
                <a:ea typeface="Cambria"/>
              </a:rPr>
              <a:t>Томашевська Юлія Олександрівна</a:t>
            </a:r>
            <a:endParaRPr lang="uk-UA" dirty="0">
              <a:ea typeface="+mn-lt"/>
              <a:cs typeface="+mn-lt"/>
            </a:endParaRPr>
          </a:p>
          <a:p>
            <a:r>
              <a:rPr lang="uk-UA" sz="1600" dirty="0">
                <a:latin typeface="Cambria"/>
                <a:ea typeface="Cambria"/>
              </a:rPr>
              <a:t>доцент кафедри фармації, кандидат фармацевтичних наук</a:t>
            </a:r>
            <a:endParaRPr lang="uk-UA" sz="1600" b="1">
              <a:latin typeface="Cambria"/>
              <a:ea typeface="Cambria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12B47340-FB51-4D21-96EA-7BD9BD5BD931}"/>
              </a:ext>
            </a:extLst>
          </p:cNvPr>
          <p:cNvSpPr txBox="1"/>
          <p:nvPr/>
        </p:nvSpPr>
        <p:spPr>
          <a:xfrm>
            <a:off x="5785852" y="2226198"/>
            <a:ext cx="3348623" cy="1354217"/>
          </a:xfrm>
          <a:prstGeom prst="rect">
            <a:avLst/>
          </a:prstGeom>
          <a:solidFill>
            <a:schemeClr val="bg2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uk-UA" b="1" dirty="0" err="1">
                <a:latin typeface="Cambria"/>
                <a:ea typeface="Cambria"/>
              </a:rPr>
              <a:t>Воронкіна</a:t>
            </a:r>
            <a:r>
              <a:rPr lang="uk-UA" b="1" dirty="0">
                <a:latin typeface="Cambria"/>
                <a:ea typeface="Cambria"/>
              </a:rPr>
              <a:t> Альона Сергіївна</a:t>
            </a:r>
            <a:endParaRPr lang="uk-UA" dirty="0">
              <a:ea typeface="+mn-lt"/>
              <a:cs typeface="+mn-lt"/>
            </a:endParaRPr>
          </a:p>
          <a:p>
            <a:r>
              <a:rPr lang="uk-UA" sz="1600" dirty="0">
                <a:latin typeface="Cambria"/>
                <a:ea typeface="Cambria"/>
              </a:rPr>
              <a:t>доцент кафедри фармації, кандидат фармацевтичних наук, куратор студентського наукового гуртка</a:t>
            </a:r>
            <a:endParaRPr lang="uk-UA" sz="1600" b="1" dirty="0">
              <a:latin typeface="Cambria"/>
              <a:ea typeface="Cambria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83476E64-1309-47B3-9D2A-BACC9615E034}"/>
              </a:ext>
            </a:extLst>
          </p:cNvPr>
          <p:cNvSpPr txBox="1"/>
          <p:nvPr/>
        </p:nvSpPr>
        <p:spPr>
          <a:xfrm>
            <a:off x="1433058" y="3682021"/>
            <a:ext cx="3202485" cy="861774"/>
          </a:xfrm>
          <a:prstGeom prst="rect">
            <a:avLst/>
          </a:prstGeom>
          <a:solidFill>
            <a:schemeClr val="bg2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uk-UA" b="1" dirty="0" err="1">
                <a:latin typeface="Cambria"/>
                <a:ea typeface="Cambria"/>
              </a:rPr>
              <a:t>Тозюк</a:t>
            </a:r>
            <a:r>
              <a:rPr lang="uk-UA" b="1" dirty="0">
                <a:latin typeface="Cambria"/>
                <a:ea typeface="Cambria"/>
              </a:rPr>
              <a:t> Олена Юріївна</a:t>
            </a:r>
            <a:endParaRPr lang="uk-UA" dirty="0">
              <a:ea typeface="+mn-lt"/>
              <a:cs typeface="+mn-lt"/>
            </a:endParaRPr>
          </a:p>
          <a:p>
            <a:r>
              <a:rPr lang="uk-UA" sz="1600" dirty="0">
                <a:latin typeface="Cambria"/>
                <a:ea typeface="Cambria"/>
              </a:rPr>
              <a:t>доцент кафедри фармації, кандидат фармацевтичних наук</a:t>
            </a:r>
            <a:endParaRPr lang="uk-UA" sz="1600" b="1">
              <a:latin typeface="Cambria"/>
              <a:ea typeface="Cambria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2352FE9C-A533-4ACA-A74D-AE4F4DB86548}"/>
              </a:ext>
            </a:extLst>
          </p:cNvPr>
          <p:cNvSpPr txBox="1"/>
          <p:nvPr/>
        </p:nvSpPr>
        <p:spPr>
          <a:xfrm>
            <a:off x="5858920" y="3682020"/>
            <a:ext cx="3202485" cy="861774"/>
          </a:xfrm>
          <a:prstGeom prst="rect">
            <a:avLst/>
          </a:prstGeom>
          <a:solidFill>
            <a:schemeClr val="bg2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uk-UA" b="1" dirty="0">
                <a:latin typeface="Cambria"/>
                <a:ea typeface="Cambria"/>
              </a:rPr>
              <a:t>Кудря Вікторія Вікторівна</a:t>
            </a:r>
            <a:endParaRPr lang="uk-UA" dirty="0">
              <a:ea typeface="+mn-lt"/>
              <a:cs typeface="+mn-lt"/>
            </a:endParaRPr>
          </a:p>
          <a:p>
            <a:r>
              <a:rPr lang="uk-UA" sz="1600" dirty="0">
                <a:latin typeface="Cambria"/>
                <a:ea typeface="Cambria"/>
              </a:rPr>
              <a:t>асистент кафедри фармації, кандидат фармацевтичних наук</a:t>
            </a:r>
            <a:endParaRPr lang="uk-UA" sz="1600" b="1">
              <a:latin typeface="Cambria"/>
              <a:ea typeface="Cambria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0AFCC5B5-C07D-4493-8A59-BE40AA1D8FF7}"/>
              </a:ext>
            </a:extLst>
          </p:cNvPr>
          <p:cNvSpPr txBox="1"/>
          <p:nvPr/>
        </p:nvSpPr>
        <p:spPr>
          <a:xfrm>
            <a:off x="1294708" y="4679768"/>
            <a:ext cx="686634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af-ZA" dirty="0">
                <a:ea typeface="+mn-lt"/>
                <a:cs typeface="+mn-lt"/>
              </a:rPr>
              <a:t>Докладніше про наукову діяльність викладачів курсу можна прочитати за посиланням </a:t>
            </a:r>
            <a:r>
              <a:rPr lang="af-ZA" dirty="0">
                <a:ea typeface="+mn-lt"/>
                <a:cs typeface="+mn-lt"/>
                <a:hlinkClick r:id="rId7"/>
              </a:rPr>
              <a:t>shorturl.at/ilqCD</a:t>
            </a:r>
            <a:r>
              <a:rPr lang="af-ZA" dirty="0">
                <a:ea typeface="+mn-lt"/>
                <a:cs typeface="+mn-lt"/>
              </a:rPr>
              <a:t> у розділі "Наукова робота"  </a:t>
            </a:r>
            <a:endParaRPr lang="af-ZA" dirty="0">
              <a:latin typeface="Rockwell"/>
            </a:endParaRPr>
          </a:p>
        </p:txBody>
      </p:sp>
      <p:pic>
        <p:nvPicPr>
          <p:cNvPr id="3" name="Рисунок 3">
            <a:extLst>
              <a:ext uri="{FF2B5EF4-FFF2-40B4-BE49-F238E27FC236}">
                <a16:creationId xmlns="" xmlns:a16="http://schemas.microsoft.com/office/drawing/2014/main" id="{8364A9EC-7E01-4A93-9360-29AB22E0DED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0034" y="4767719"/>
            <a:ext cx="798498" cy="746343"/>
          </a:xfrm>
          <a:prstGeom prst="rect">
            <a:avLst/>
          </a:prstGeom>
        </p:spPr>
      </p:pic>
      <p:pic>
        <p:nvPicPr>
          <p:cNvPr id="4" name="Рисунок 31">
            <a:extLst>
              <a:ext uri="{FF2B5EF4-FFF2-40B4-BE49-F238E27FC236}">
                <a16:creationId xmlns="" xmlns:a16="http://schemas.microsoft.com/office/drawing/2014/main" id="{F2B27694-1E1D-4A77-A84A-1D4D450FCF1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29652" y="4818225"/>
            <a:ext cx="605791" cy="836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56581" y="524388"/>
            <a:ext cx="2480808" cy="136832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uk-UA" sz="2900"/>
              <a:t>Чим займається науковець?</a:t>
            </a:r>
            <a:endParaRPr lang="ru-RU" sz="2900"/>
          </a:p>
        </p:txBody>
      </p:sp>
      <p:pic>
        <p:nvPicPr>
          <p:cNvPr id="4" name="Рисунок 4" descr="Зображення, що містить іграшка, пляшка, стіл, чашка&#10;&#10;Опис створено автоматично">
            <a:extLst>
              <a:ext uri="{FF2B5EF4-FFF2-40B4-BE49-F238E27FC236}">
                <a16:creationId xmlns="" xmlns:a16="http://schemas.microsoft.com/office/drawing/2014/main" id="{2A65B84A-FE9B-46C9-B2FD-5BB4401A331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837473B0-CC2E-450A-ABE3-18F120FF3D39}">
                <a1611:picAttrSrcUrl xmlns="" xmlns:a1611="http://schemas.microsoft.com/office/drawing/2016/11/main" r:id="rId4"/>
              </a:ext>
            </a:extLst>
          </a:blip>
          <a:srcRect l="4272" r="51613" b="-209"/>
          <a:stretch/>
        </p:blipFill>
        <p:spPr>
          <a:xfrm>
            <a:off x="133945" y="10"/>
            <a:ext cx="4520184" cy="5718005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929190" y="2032000"/>
            <a:ext cx="3804777" cy="339726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uk-UA" sz="1600" dirty="0"/>
              <a:t>Чи його діяльність нудна і одноманітна? </a:t>
            </a:r>
            <a:r>
              <a:rPr lang="uk-UA" sz="1600" dirty="0">
                <a:solidFill>
                  <a:srgbClr val="FF0000"/>
                </a:solidFill>
              </a:rPr>
              <a:t>Точно ні!</a:t>
            </a:r>
            <a:r>
              <a:rPr lang="uk-UA" sz="1600" dirty="0"/>
              <a:t> </a:t>
            </a:r>
            <a:r>
              <a:rPr lang="uk-UA" sz="1600" b="1" dirty="0"/>
              <a:t>Робота науковця є творчою та багатогранною, наповнена емоціями та цікавим спілкуванням. </a:t>
            </a:r>
          </a:p>
          <a:p>
            <a:pPr>
              <a:lnSpc>
                <a:spcPct val="90000"/>
              </a:lnSpc>
            </a:pPr>
            <a:r>
              <a:rPr lang="uk-UA" sz="1600" dirty="0"/>
              <a:t>Фармацевтична наука обмежена в методах? </a:t>
            </a:r>
            <a:r>
              <a:rPr lang="uk-UA" sz="1600" dirty="0">
                <a:solidFill>
                  <a:srgbClr val="FF0000"/>
                </a:solidFill>
              </a:rPr>
              <a:t>Знову ні!</a:t>
            </a:r>
            <a:r>
              <a:rPr lang="uk-UA" sz="1600" dirty="0"/>
              <a:t> </a:t>
            </a:r>
            <a:r>
              <a:rPr lang="uk-UA" sz="1600" b="1" dirty="0"/>
              <a:t>При провадженні дослідження в галузі фармації використовується широкий спектр методів. Давайте з ними познайомимось!</a:t>
            </a:r>
            <a:endParaRPr lang="ru-RU" sz="1600" b="1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B8FE9353-4EDA-48E3-858D-42FF545A7CFC}"/>
              </a:ext>
            </a:extLst>
          </p:cNvPr>
          <p:cNvSpPr txBox="1"/>
          <p:nvPr/>
        </p:nvSpPr>
        <p:spPr>
          <a:xfrm>
            <a:off x="1465466" y="5514945"/>
            <a:ext cx="3105337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Це фото</a:t>
            </a:r>
            <a:r>
              <a:rPr lang="en-US" sz="700">
                <a:solidFill>
                  <a:srgbClr val="FFFFFF"/>
                </a:solidFill>
              </a:rPr>
              <a:t> (автор: невідомий) надається на умовах ліцензії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9">
            <a:extLst>
              <a:ext uri="{FF2B5EF4-FFF2-40B4-BE49-F238E27FC236}">
                <a16:creationId xmlns="" xmlns:a16="http://schemas.microsoft.com/office/drawing/2014/main" id="{F747F1B4-B831-4277-8AB0-32767F7EB7B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9143999" cy="5715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 7">
            <a:extLst>
              <a:ext uri="{FF2B5EF4-FFF2-40B4-BE49-F238E27FC236}">
                <a16:creationId xmlns="" xmlns:a16="http://schemas.microsoft.com/office/drawing/2014/main" id="{D80CFA21-AB7C-4BEB-9BFF-05764FBBF3C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6539954" y="1216858"/>
            <a:ext cx="2604045" cy="688277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697" y="256499"/>
            <a:ext cx="6939116" cy="111510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uk-UA" sz="2300" dirty="0">
                <a:solidFill>
                  <a:srgbClr val="EBEBEB"/>
                </a:solidFill>
              </a:rPr>
              <a:t>В курсі </a:t>
            </a:r>
            <a:br>
              <a:rPr lang="uk-UA" sz="2300" dirty="0">
                <a:solidFill>
                  <a:srgbClr val="EBEBEB"/>
                </a:solidFill>
              </a:rPr>
            </a:br>
            <a:r>
              <a:rPr lang="uk-UA" sz="2300" dirty="0">
                <a:solidFill>
                  <a:srgbClr val="EBEBEB"/>
                </a:solidFill>
              </a:rPr>
              <a:t>“Методологія наукових досліджень у фармації” розглядатимуться</a:t>
            </a:r>
            <a:endParaRPr lang="ru-RU" sz="2300" dirty="0">
              <a:solidFill>
                <a:srgbClr val="EBEBEB"/>
              </a:solidFill>
            </a:endParaRPr>
          </a:p>
        </p:txBody>
      </p:sp>
      <p:sp>
        <p:nvSpPr>
          <p:cNvPr id="21" name="Rectangle 23">
            <a:extLst>
              <a:ext uri="{FF2B5EF4-FFF2-40B4-BE49-F238E27FC236}">
                <a16:creationId xmlns="" xmlns:a16="http://schemas.microsoft.com/office/drawing/2014/main" id="{12F7E335-851A-4CAE-B09F-E657819D460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7828359" y="0"/>
            <a:ext cx="514350" cy="952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Freeform: Shape 25">
            <a:extLst>
              <a:ext uri="{FF2B5EF4-FFF2-40B4-BE49-F238E27FC236}">
                <a16:creationId xmlns="" xmlns:a16="http://schemas.microsoft.com/office/drawing/2014/main" id="{10B541F0-7F6E-402E-84D8-CF96EACA5FB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gray">
          <a:xfrm>
            <a:off x="0" y="1468389"/>
            <a:ext cx="9144312" cy="4246611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graphicFrame>
        <p:nvGraphicFramePr>
          <p:cNvPr id="4" name="Схема 4">
            <a:extLst>
              <a:ext uri="{FF2B5EF4-FFF2-40B4-BE49-F238E27FC236}">
                <a16:creationId xmlns="" xmlns:a16="http://schemas.microsoft.com/office/drawing/2014/main" id="{3DD5F743-B802-41FB-A612-BC712614BEE6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597665155"/>
              </p:ext>
            </p:extLst>
          </p:nvPr>
        </p:nvGraphicFramePr>
        <p:xfrm>
          <a:off x="486697" y="1815028"/>
          <a:ext cx="8171528" cy="36494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26" name="Рисунок 726" descr="health, medical, medicine, pharmacy, pharmaceutical ...">
            <a:extLst>
              <a:ext uri="{FF2B5EF4-FFF2-40B4-BE49-F238E27FC236}">
                <a16:creationId xmlns="" xmlns:a16="http://schemas.microsoft.com/office/drawing/2014/main" id="{1303E628-B627-48A0-B938-A5967041EA7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07931" y="-4074"/>
            <a:ext cx="2743199" cy="18298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DFBAEE4-1869-4546-A3D8-DEA572C2F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6697" y="524388"/>
            <a:ext cx="6939116" cy="1019986"/>
          </a:xfrm>
        </p:spPr>
        <p:txBody>
          <a:bodyPr>
            <a:normAutofit/>
          </a:bodyPr>
          <a:lstStyle/>
          <a:p>
            <a:r>
              <a:rPr lang="uk-UA">
                <a:ea typeface="+mj-lt"/>
                <a:cs typeface="+mj-lt"/>
              </a:rPr>
              <a:t>Мета курсу</a:t>
            </a:r>
            <a:endParaRPr lang="uk-UA"/>
          </a:p>
        </p:txBody>
      </p:sp>
      <p:pic>
        <p:nvPicPr>
          <p:cNvPr id="12" name="Графіка 12" descr="Chemistry lab">
            <a:extLst>
              <a:ext uri="{FF2B5EF4-FFF2-40B4-BE49-F238E27FC236}">
                <a16:creationId xmlns="" xmlns:a16="http://schemas.microsoft.com/office/drawing/2014/main" id="{2FDE58F3-7590-4021-B20A-436D8EC6C6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73635" y="1710177"/>
            <a:ext cx="3496821" cy="349682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  <p:sp>
        <p:nvSpPr>
          <p:cNvPr id="3" name="Місце для вмісту 2">
            <a:extLst>
              <a:ext uri="{FF2B5EF4-FFF2-40B4-BE49-F238E27FC236}">
                <a16:creationId xmlns="" xmlns:a16="http://schemas.microsoft.com/office/drawing/2014/main" id="{01F8C3A8-0141-4D69-A080-69FA84C540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1796" y="1710178"/>
            <a:ext cx="3311470" cy="349682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uk-UA" dirty="0"/>
              <a:t>Підготувати здобувача вищої освіти кваліфікації “магістр фармації” до проведення власних наукових досліджень</a:t>
            </a:r>
            <a:endParaRPr lang="uk-UA" dirty="0">
              <a:ea typeface="+mj-lt"/>
              <a:cs typeface="+mj-lt"/>
            </a:endParaRPr>
          </a:p>
          <a:p>
            <a:pPr>
              <a:buClr>
                <a:srgbClr val="8AD0D6"/>
              </a:buClr>
            </a:pPr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944133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338C87A-6F30-4C0F-86E5-ADD099A3CE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8004" y="524388"/>
            <a:ext cx="3739102" cy="1224898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</a:pPr>
            <a:r>
              <a:rPr lang="uk-UA" sz="2300"/>
              <a:t>Цілі курсу "Методологія наукових досліджень у фармації"</a:t>
            </a:r>
            <a:endParaRPr lang="uk-UA" sz="2300">
              <a:ea typeface="+mj-lt"/>
              <a:cs typeface="+mj-lt"/>
            </a:endParaRPr>
          </a:p>
          <a:p>
            <a:pPr>
              <a:lnSpc>
                <a:spcPct val="90000"/>
              </a:lnSpc>
            </a:pPr>
            <a:endParaRPr lang="uk-UA" sz="2300"/>
          </a:p>
        </p:txBody>
      </p:sp>
      <p:pic>
        <p:nvPicPr>
          <p:cNvPr id="27" name="Графіка 27" descr="Microscope with chemical flasks">
            <a:extLst>
              <a:ext uri="{FF2B5EF4-FFF2-40B4-BE49-F238E27FC236}">
                <a16:creationId xmlns="" xmlns:a16="http://schemas.microsoft.com/office/drawing/2014/main" id="{B704C187-EF98-48FA-8855-D65B6996C92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77685" y="1293825"/>
            <a:ext cx="3195817" cy="319581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  <p:graphicFrame>
        <p:nvGraphicFramePr>
          <p:cNvPr id="8" name="Місце для вмісту 3">
            <a:extLst>
              <a:ext uri="{FF2B5EF4-FFF2-40B4-BE49-F238E27FC236}">
                <a16:creationId xmlns="" xmlns:a16="http://schemas.microsoft.com/office/drawing/2014/main" id="{D9E5F03D-2CDC-4F76-8506-69D4743A16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077454074"/>
              </p:ext>
            </p:extLst>
          </p:nvPr>
        </p:nvGraphicFramePr>
        <p:xfrm>
          <a:off x="3918003" y="1787335"/>
          <a:ext cx="4596352" cy="3419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="" xmlns:p14="http://schemas.microsoft.com/office/powerpoint/2010/main" val="2626323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В результаті проходження курсу Ви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157758" y="1641078"/>
            <a:ext cx="3297254" cy="480218"/>
          </a:xfrm>
        </p:spPr>
        <p:txBody>
          <a:bodyPr/>
          <a:lstStyle/>
          <a:p>
            <a:r>
              <a:rPr lang="uk-UA" sz="2800" dirty="0"/>
              <a:t>Дізнаєтесь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>
          <a:xfrm>
            <a:off x="416720" y="2068712"/>
            <a:ext cx="4029487" cy="3144903"/>
          </a:xfr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r>
              <a:rPr lang="uk-UA" sz="2600" dirty="0"/>
              <a:t>Що таке методологія</a:t>
            </a:r>
          </a:p>
          <a:p>
            <a:r>
              <a:rPr lang="uk-UA" sz="2600" dirty="0"/>
              <a:t>Які бувають методи досліджень</a:t>
            </a:r>
          </a:p>
          <a:p>
            <a:r>
              <a:rPr lang="uk-UA" sz="2600" dirty="0"/>
              <a:t>Де і для чого їх застосовують</a:t>
            </a:r>
          </a:p>
          <a:p>
            <a:r>
              <a:rPr lang="uk-UA" sz="2600" dirty="0"/>
              <a:t>Для яких досліджень висуваються додаткові етичні вимоги</a:t>
            </a:r>
          </a:p>
          <a:p>
            <a:r>
              <a:rPr lang="uk-UA" sz="2600" dirty="0"/>
              <a:t>Які методи дослідження використовують при розробці лікарських засобів</a:t>
            </a:r>
          </a:p>
          <a:p>
            <a:r>
              <a:rPr lang="uk-UA" sz="2500" dirty="0"/>
              <a:t>Які є етапи клінічних досліджень і чим вони відрізняються</a:t>
            </a:r>
          </a:p>
          <a:p>
            <a:r>
              <a:rPr lang="uk-UA" sz="2500" dirty="0"/>
              <a:t>Які існують вимоги до експериментального дослідження</a:t>
            </a:r>
            <a:endParaRPr lang="ru-RU" sz="250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uk-UA" sz="2800" dirty="0"/>
              <a:t>Навчитесь</a:t>
            </a:r>
            <a:endParaRPr lang="ru-RU" sz="3200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0568" y="2068713"/>
            <a:ext cx="4127713" cy="3144902"/>
          </a:xfrm>
        </p:spPr>
        <p:txBody>
          <a:bodyPr>
            <a:normAutofit fontScale="55000" lnSpcReduction="20000"/>
          </a:bodyPr>
          <a:lstStyle/>
          <a:p>
            <a:r>
              <a:rPr lang="uk-UA" dirty="0"/>
              <a:t>Користуватись загальнонауковими теоретичними методами: </a:t>
            </a:r>
            <a:r>
              <a:rPr lang="ru-RU" dirty="0" err="1"/>
              <a:t>аналізом</a:t>
            </a:r>
            <a:r>
              <a:rPr lang="ru-RU" dirty="0"/>
              <a:t> та синтезом, </a:t>
            </a:r>
            <a:r>
              <a:rPr lang="ru-RU" dirty="0" err="1"/>
              <a:t>індукцією</a:t>
            </a:r>
            <a:r>
              <a:rPr lang="ru-RU" dirty="0"/>
              <a:t> та </a:t>
            </a:r>
            <a:r>
              <a:rPr lang="ru-RU" dirty="0" err="1"/>
              <a:t>дедукцією</a:t>
            </a:r>
            <a:r>
              <a:rPr lang="ru-RU" dirty="0"/>
              <a:t>, </a:t>
            </a:r>
            <a:r>
              <a:rPr lang="ru-RU" dirty="0" err="1"/>
              <a:t>порівнянням</a:t>
            </a:r>
            <a:r>
              <a:rPr lang="ru-RU" dirty="0"/>
              <a:t>, </a:t>
            </a:r>
            <a:r>
              <a:rPr lang="ru-RU" dirty="0" err="1"/>
              <a:t>формалізацією</a:t>
            </a:r>
            <a:r>
              <a:rPr lang="ru-RU" dirty="0"/>
              <a:t>, </a:t>
            </a:r>
            <a:r>
              <a:rPr lang="ru-RU" dirty="0" err="1"/>
              <a:t>абстрагуванням</a:t>
            </a:r>
            <a:r>
              <a:rPr lang="ru-RU" dirty="0"/>
              <a:t> </a:t>
            </a:r>
            <a:r>
              <a:rPr lang="ru-RU" dirty="0" err="1"/>
              <a:t>та</a:t>
            </a:r>
            <a:r>
              <a:rPr lang="ru-RU" dirty="0"/>
              <a:t> </a:t>
            </a:r>
            <a:r>
              <a:rPr lang="ru-RU" dirty="0" err="1"/>
              <a:t>моделюванням</a:t>
            </a:r>
            <a:endParaRPr lang="ru-RU" dirty="0"/>
          </a:p>
          <a:p>
            <a:r>
              <a:rPr lang="uk-UA" dirty="0"/>
              <a:t>Застосовувати емпіричні методи дослідження: </a:t>
            </a:r>
            <a:r>
              <a:rPr lang="ru-RU" b="1" dirty="0" err="1"/>
              <a:t>спостереження</a:t>
            </a:r>
            <a:r>
              <a:rPr lang="ru-RU" dirty="0"/>
              <a:t>, </a:t>
            </a:r>
            <a:r>
              <a:rPr lang="ru-RU" b="1" dirty="0" err="1"/>
              <a:t>вимірювання</a:t>
            </a:r>
            <a:r>
              <a:rPr lang="ru-RU" b="1" dirty="0"/>
              <a:t>,</a:t>
            </a:r>
            <a:r>
              <a:rPr lang="ru-RU" dirty="0"/>
              <a:t> </a:t>
            </a:r>
            <a:r>
              <a:rPr lang="ru-RU" b="1" dirty="0" err="1"/>
              <a:t>порівняння</a:t>
            </a:r>
            <a:r>
              <a:rPr lang="ru-RU" dirty="0"/>
              <a:t>, </a:t>
            </a:r>
            <a:r>
              <a:rPr lang="ru-RU" b="1" dirty="0" err="1"/>
              <a:t>експеримент</a:t>
            </a:r>
            <a:endParaRPr lang="ru-RU" dirty="0"/>
          </a:p>
          <a:p>
            <a:r>
              <a:rPr lang="uk-UA" dirty="0"/>
              <a:t>Визначати види та методи експериментальних досліджень</a:t>
            </a:r>
          </a:p>
          <a:p>
            <a:endParaRPr lang="ru-RU" dirty="0"/>
          </a:p>
        </p:txBody>
      </p:sp>
      <p:pic>
        <p:nvPicPr>
          <p:cNvPr id="7" name="Графіка 7" descr="A lightbulb">
            <a:extLst>
              <a:ext uri="{FF2B5EF4-FFF2-40B4-BE49-F238E27FC236}">
                <a16:creationId xmlns="" xmlns:a16="http://schemas.microsoft.com/office/drawing/2014/main" id="{6BC36A51-A31B-42C5-A723-7DADD5BD39C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75796" y="-428625"/>
            <a:ext cx="2768204" cy="27771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F424E57-B2C7-4FE0-883A-665D58FFE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2800" dirty="0">
                <a:ea typeface="+mj-lt"/>
                <a:cs typeface="+mj-lt"/>
              </a:rPr>
              <a:t>Для вивчення курсу використовуватимуться</a:t>
            </a:r>
          </a:p>
          <a:p>
            <a:endParaRPr lang="uk-UA" dirty="0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="" xmlns:a16="http://schemas.microsoft.com/office/drawing/2014/main" id="{9EAA9E75-707A-4596-90F6-AE5CEE4F02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8157" y="1605359"/>
            <a:ext cx="3297254" cy="480218"/>
          </a:xfrm>
        </p:spPr>
        <p:txBody>
          <a:bodyPr/>
          <a:lstStyle/>
          <a:p>
            <a:r>
              <a:rPr lang="uk-UA" sz="2400" dirty="0"/>
              <a:t>Форми навчання</a:t>
            </a:r>
          </a:p>
        </p:txBody>
      </p:sp>
      <p:graphicFrame>
        <p:nvGraphicFramePr>
          <p:cNvPr id="117" name="Схема 117">
            <a:extLst>
              <a:ext uri="{FF2B5EF4-FFF2-40B4-BE49-F238E27FC236}">
                <a16:creationId xmlns="" xmlns:a16="http://schemas.microsoft.com/office/drawing/2014/main" id="{A105A206-4668-4967-B943-5C72CD5C9C0A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="" xmlns:p14="http://schemas.microsoft.com/office/powerpoint/2010/main" val="3203670215"/>
              </p:ext>
            </p:extLst>
          </p:nvPr>
        </p:nvGraphicFramePr>
        <p:xfrm>
          <a:off x="416323" y="2086571"/>
          <a:ext cx="3833017" cy="3126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Місце для тексту 4">
            <a:extLst>
              <a:ext uri="{FF2B5EF4-FFF2-40B4-BE49-F238E27FC236}">
                <a16:creationId xmlns="" xmlns:a16="http://schemas.microsoft.com/office/drawing/2014/main" id="{4EE06198-2C4D-4F2F-9738-277FCBE40F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240872" y="1587500"/>
            <a:ext cx="4020558" cy="498077"/>
          </a:xfrm>
        </p:spPr>
        <p:txBody>
          <a:bodyPr/>
          <a:lstStyle/>
          <a:p>
            <a:r>
              <a:rPr lang="uk-UA" sz="2000" dirty="0"/>
              <a:t>Матеріально-технічна база</a:t>
            </a:r>
          </a:p>
        </p:txBody>
      </p:sp>
      <p:graphicFrame>
        <p:nvGraphicFramePr>
          <p:cNvPr id="7" name="Схема 7">
            <a:extLst>
              <a:ext uri="{FF2B5EF4-FFF2-40B4-BE49-F238E27FC236}">
                <a16:creationId xmlns="" xmlns:a16="http://schemas.microsoft.com/office/drawing/2014/main" id="{2B2FBFAB-D083-476E-8B25-531EB3D24029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="" xmlns:p14="http://schemas.microsoft.com/office/powerpoint/2010/main" val="1803898315"/>
              </p:ext>
            </p:extLst>
          </p:nvPr>
        </p:nvGraphicFramePr>
        <p:xfrm>
          <a:off x="4445596" y="2086571"/>
          <a:ext cx="4020541" cy="3126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334" name="Графіка 334" descr="Four test tubes in a row, partly filled with liquid">
            <a:extLst>
              <a:ext uri="{FF2B5EF4-FFF2-40B4-BE49-F238E27FC236}">
                <a16:creationId xmlns="" xmlns:a16="http://schemas.microsoft.com/office/drawing/2014/main" id="{6A0389EB-FE6A-4195-A47B-E60485229BF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5795367" y="-687587"/>
            <a:ext cx="3089672" cy="311646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2971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12">
            <a:extLst>
              <a:ext uri="{FF2B5EF4-FFF2-40B4-BE49-F238E27FC236}">
                <a16:creationId xmlns="" xmlns:a16="http://schemas.microsoft.com/office/drawing/2014/main" id="{DF19BAF3-7E20-4B9D-B544-BABAEEA1FA7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224737"/>
            <a:ext cx="3027759" cy="3490263"/>
          </a:xfrm>
          <a:prstGeom prst="rect">
            <a:avLst/>
          </a:prstGeom>
        </p:spPr>
      </p:pic>
      <p:pic>
        <p:nvPicPr>
          <p:cNvPr id="24" name="Picture 14">
            <a:extLst>
              <a:ext uri="{FF2B5EF4-FFF2-40B4-BE49-F238E27FC236}">
                <a16:creationId xmlns="" xmlns:a16="http://schemas.microsoft.com/office/drawing/2014/main" id="{950648F4-ABCD-4DF0-8641-76CFB235472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410289"/>
            <a:ext cx="1141809" cy="1971211"/>
          </a:xfrm>
          <a:prstGeom prst="rect">
            <a:avLst/>
          </a:prstGeom>
        </p:spPr>
      </p:pic>
      <p:sp>
        <p:nvSpPr>
          <p:cNvPr id="26" name="Oval 16">
            <a:extLst>
              <a:ext uri="{FF2B5EF4-FFF2-40B4-BE49-F238E27FC236}">
                <a16:creationId xmlns="" xmlns:a16="http://schemas.microsoft.com/office/drawing/2014/main" id="{989BE678-777B-482A-A616-FEDC47B162E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6456759" y="1397000"/>
            <a:ext cx="2114550" cy="23495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28" name="Picture 18">
            <a:extLst>
              <a:ext uri="{FF2B5EF4-FFF2-40B4-BE49-F238E27FC236}">
                <a16:creationId xmlns="" xmlns:a16="http://schemas.microsoft.com/office/drawing/2014/main" id="{CF1EB4BD-9C7E-4AA3-9681-C7EB0DA6250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951172"/>
          </a:xfrm>
          <a:prstGeom prst="rect">
            <a:avLst/>
          </a:prstGeom>
        </p:spPr>
      </p:pic>
      <p:pic>
        <p:nvPicPr>
          <p:cNvPr id="30" name="Picture 20">
            <a:extLst>
              <a:ext uri="{FF2B5EF4-FFF2-40B4-BE49-F238E27FC236}">
                <a16:creationId xmlns="" xmlns:a16="http://schemas.microsoft.com/office/drawing/2014/main" id="{94AAE3AA-3759-4D28-B0EF-575F25A5146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5080000"/>
            <a:ext cx="745301" cy="635000"/>
          </a:xfrm>
          <a:prstGeom prst="rect">
            <a:avLst/>
          </a:prstGeom>
        </p:spPr>
      </p:pic>
      <p:sp>
        <p:nvSpPr>
          <p:cNvPr id="32" name="Rectangle 22">
            <a:extLst>
              <a:ext uri="{FF2B5EF4-FFF2-40B4-BE49-F238E27FC236}">
                <a16:creationId xmlns="" xmlns:a16="http://schemas.microsoft.com/office/drawing/2014/main" id="{D28BE0C3-2102-4820-B88B-A448B1840D1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7828359" y="0"/>
            <a:ext cx="514350" cy="952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7" name="Рисунок 6" descr="Зображення, що містить текст&#10;&#10;Опис створено автоматично">
            <a:extLst>
              <a:ext uri="{FF2B5EF4-FFF2-40B4-BE49-F238E27FC236}">
                <a16:creationId xmlns="" xmlns:a16="http://schemas.microsoft.com/office/drawing/2014/main" id="{329B8E3F-D6C2-4B92-B432-5C3238B5618C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837473B0-CC2E-450A-ABE3-18F120FF3D39}">
                <a1611:picAttrSrcUrl xmlns="" xmlns:a1611="http://schemas.microsoft.com/office/drawing/2016/11/main" r:id="rId8"/>
              </a:ext>
            </a:extLst>
          </a:blip>
          <a:srcRect t="399" r="-2" b="31056"/>
          <a:stretch/>
        </p:blipFill>
        <p:spPr>
          <a:xfrm>
            <a:off x="20" y="-4"/>
            <a:ext cx="9143752" cy="4183534"/>
          </a:xfrm>
          <a:custGeom>
            <a:avLst/>
            <a:gdLst/>
            <a:ahLst/>
            <a:cxnLst/>
            <a:rect l="l" t="t" r="r" b="b"/>
            <a:pathLst>
              <a:path w="12191695" h="5020241">
                <a:moveTo>
                  <a:pt x="0" y="0"/>
                </a:moveTo>
                <a:lnTo>
                  <a:pt x="12191695" y="0"/>
                </a:lnTo>
                <a:lnTo>
                  <a:pt x="12191695" y="4057991"/>
                </a:lnTo>
                <a:lnTo>
                  <a:pt x="11914945" y="4110187"/>
                </a:lnTo>
                <a:lnTo>
                  <a:pt x="11639412" y="4159931"/>
                </a:lnTo>
                <a:lnTo>
                  <a:pt x="11362661" y="4208624"/>
                </a:lnTo>
                <a:lnTo>
                  <a:pt x="11084690" y="4250310"/>
                </a:lnTo>
                <a:lnTo>
                  <a:pt x="10807939" y="4292347"/>
                </a:lnTo>
                <a:lnTo>
                  <a:pt x="10529968" y="4331582"/>
                </a:lnTo>
                <a:lnTo>
                  <a:pt x="10255655" y="4365211"/>
                </a:lnTo>
                <a:lnTo>
                  <a:pt x="9977684" y="4397089"/>
                </a:lnTo>
                <a:lnTo>
                  <a:pt x="9700933" y="4426165"/>
                </a:lnTo>
                <a:lnTo>
                  <a:pt x="9429058" y="4451387"/>
                </a:lnTo>
                <a:lnTo>
                  <a:pt x="9153526" y="4476609"/>
                </a:lnTo>
                <a:lnTo>
                  <a:pt x="8881651" y="4497628"/>
                </a:lnTo>
                <a:lnTo>
                  <a:pt x="8609776" y="4514092"/>
                </a:lnTo>
                <a:lnTo>
                  <a:pt x="8339121" y="4531258"/>
                </a:lnTo>
                <a:lnTo>
                  <a:pt x="8070903" y="4545620"/>
                </a:lnTo>
                <a:lnTo>
                  <a:pt x="7805124" y="4555779"/>
                </a:lnTo>
                <a:lnTo>
                  <a:pt x="7539345" y="4564537"/>
                </a:lnTo>
                <a:lnTo>
                  <a:pt x="7276005" y="4572944"/>
                </a:lnTo>
                <a:lnTo>
                  <a:pt x="7016322" y="4576798"/>
                </a:lnTo>
                <a:lnTo>
                  <a:pt x="6756639" y="4581001"/>
                </a:lnTo>
                <a:lnTo>
                  <a:pt x="6500613" y="4583103"/>
                </a:lnTo>
                <a:lnTo>
                  <a:pt x="6247026" y="4581001"/>
                </a:lnTo>
                <a:lnTo>
                  <a:pt x="5995877" y="4581001"/>
                </a:lnTo>
                <a:lnTo>
                  <a:pt x="5747167" y="4576798"/>
                </a:lnTo>
                <a:lnTo>
                  <a:pt x="5503333" y="4570492"/>
                </a:lnTo>
                <a:lnTo>
                  <a:pt x="5261938" y="4564537"/>
                </a:lnTo>
                <a:lnTo>
                  <a:pt x="5025418" y="4557881"/>
                </a:lnTo>
                <a:lnTo>
                  <a:pt x="4790118" y="4547722"/>
                </a:lnTo>
                <a:lnTo>
                  <a:pt x="4558477" y="4536862"/>
                </a:lnTo>
                <a:lnTo>
                  <a:pt x="4331710" y="4527054"/>
                </a:lnTo>
                <a:lnTo>
                  <a:pt x="3889152" y="4499379"/>
                </a:lnTo>
                <a:lnTo>
                  <a:pt x="3464881" y="4469954"/>
                </a:lnTo>
                <a:lnTo>
                  <a:pt x="3057678" y="4439126"/>
                </a:lnTo>
                <a:lnTo>
                  <a:pt x="2672421" y="4405147"/>
                </a:lnTo>
                <a:lnTo>
                  <a:pt x="2304232" y="4369765"/>
                </a:lnTo>
                <a:lnTo>
                  <a:pt x="1962864" y="4331582"/>
                </a:lnTo>
                <a:lnTo>
                  <a:pt x="1642223" y="4294099"/>
                </a:lnTo>
                <a:lnTo>
                  <a:pt x="1347183" y="4256616"/>
                </a:lnTo>
                <a:lnTo>
                  <a:pt x="1076528" y="4221235"/>
                </a:lnTo>
                <a:lnTo>
                  <a:pt x="836351" y="4187605"/>
                </a:lnTo>
                <a:lnTo>
                  <a:pt x="619339" y="4155727"/>
                </a:lnTo>
                <a:lnTo>
                  <a:pt x="436464" y="4129104"/>
                </a:lnTo>
                <a:lnTo>
                  <a:pt x="282848" y="4103881"/>
                </a:lnTo>
                <a:lnTo>
                  <a:pt x="71932" y="4067800"/>
                </a:lnTo>
                <a:lnTo>
                  <a:pt x="1" y="4055539"/>
                </a:lnTo>
                <a:lnTo>
                  <a:pt x="1" y="5020241"/>
                </a:lnTo>
                <a:lnTo>
                  <a:pt x="0" y="5020241"/>
                </a:lnTo>
                <a:close/>
              </a:path>
            </a:pathLst>
          </a:custGeom>
        </p:spPr>
      </p:pic>
      <p:sp>
        <p:nvSpPr>
          <p:cNvPr id="33" name="Freeform 16">
            <a:extLst>
              <a:ext uri="{FF2B5EF4-FFF2-40B4-BE49-F238E27FC236}">
                <a16:creationId xmlns="" xmlns:a16="http://schemas.microsoft.com/office/drawing/2014/main" id="{E4F17063-EDA4-417B-946F-BA357F3B390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6539954" y="3128079"/>
            <a:ext cx="2604045" cy="688276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2">
              <a:alpha val="4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4" name="Freeform: Shape 26">
            <a:extLst>
              <a:ext uri="{FF2B5EF4-FFF2-40B4-BE49-F238E27FC236}">
                <a16:creationId xmlns="" xmlns:a16="http://schemas.microsoft.com/office/drawing/2014/main" id="{D36F3EEA-55D4-4677-80E7-92D00B8F343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3379610"/>
            <a:ext cx="9144000" cy="2335390"/>
          </a:xfrm>
          <a:custGeom>
            <a:avLst/>
            <a:gdLst>
              <a:gd name="connsiteX0" fmla="*/ 1 w 12192000"/>
              <a:gd name="connsiteY0" fmla="*/ 0 h 2802467"/>
              <a:gd name="connsiteX1" fmla="*/ 71932 w 12192000"/>
              <a:gd name="connsiteY1" fmla="*/ 12261 h 2802467"/>
              <a:gd name="connsiteX2" fmla="*/ 282848 w 12192000"/>
              <a:gd name="connsiteY2" fmla="*/ 48342 h 2802467"/>
              <a:gd name="connsiteX3" fmla="*/ 436464 w 12192000"/>
              <a:gd name="connsiteY3" fmla="*/ 73565 h 2802467"/>
              <a:gd name="connsiteX4" fmla="*/ 619339 w 12192000"/>
              <a:gd name="connsiteY4" fmla="*/ 100188 h 2802467"/>
              <a:gd name="connsiteX5" fmla="*/ 836351 w 12192000"/>
              <a:gd name="connsiteY5" fmla="*/ 132066 h 2802467"/>
              <a:gd name="connsiteX6" fmla="*/ 1076528 w 12192000"/>
              <a:gd name="connsiteY6" fmla="*/ 165696 h 2802467"/>
              <a:gd name="connsiteX7" fmla="*/ 1347183 w 12192000"/>
              <a:gd name="connsiteY7" fmla="*/ 201077 h 2802467"/>
              <a:gd name="connsiteX8" fmla="*/ 1642223 w 12192000"/>
              <a:gd name="connsiteY8" fmla="*/ 238560 h 2802467"/>
              <a:gd name="connsiteX9" fmla="*/ 1962864 w 12192000"/>
              <a:gd name="connsiteY9" fmla="*/ 276043 h 2802467"/>
              <a:gd name="connsiteX10" fmla="*/ 2304232 w 12192000"/>
              <a:gd name="connsiteY10" fmla="*/ 314226 h 2802467"/>
              <a:gd name="connsiteX11" fmla="*/ 2672421 w 12192000"/>
              <a:gd name="connsiteY11" fmla="*/ 349608 h 2802467"/>
              <a:gd name="connsiteX12" fmla="*/ 3057678 w 12192000"/>
              <a:gd name="connsiteY12" fmla="*/ 383587 h 2802467"/>
              <a:gd name="connsiteX13" fmla="*/ 3464881 w 12192000"/>
              <a:gd name="connsiteY13" fmla="*/ 414415 h 2802467"/>
              <a:gd name="connsiteX14" fmla="*/ 3889152 w 12192000"/>
              <a:gd name="connsiteY14" fmla="*/ 443840 h 2802467"/>
              <a:gd name="connsiteX15" fmla="*/ 4331710 w 12192000"/>
              <a:gd name="connsiteY15" fmla="*/ 471515 h 2802467"/>
              <a:gd name="connsiteX16" fmla="*/ 4558476 w 12192000"/>
              <a:gd name="connsiteY16" fmla="*/ 481323 h 2802467"/>
              <a:gd name="connsiteX17" fmla="*/ 4790118 w 12192000"/>
              <a:gd name="connsiteY17" fmla="*/ 492183 h 2802467"/>
              <a:gd name="connsiteX18" fmla="*/ 5025418 w 12192000"/>
              <a:gd name="connsiteY18" fmla="*/ 502342 h 2802467"/>
              <a:gd name="connsiteX19" fmla="*/ 5261937 w 12192000"/>
              <a:gd name="connsiteY19" fmla="*/ 508998 h 2802467"/>
              <a:gd name="connsiteX20" fmla="*/ 5503332 w 12192000"/>
              <a:gd name="connsiteY20" fmla="*/ 514953 h 2802467"/>
              <a:gd name="connsiteX21" fmla="*/ 5747166 w 12192000"/>
              <a:gd name="connsiteY21" fmla="*/ 521259 h 2802467"/>
              <a:gd name="connsiteX22" fmla="*/ 5995877 w 12192000"/>
              <a:gd name="connsiteY22" fmla="*/ 525462 h 2802467"/>
              <a:gd name="connsiteX23" fmla="*/ 6247026 w 12192000"/>
              <a:gd name="connsiteY23" fmla="*/ 525462 h 2802467"/>
              <a:gd name="connsiteX24" fmla="*/ 6500613 w 12192000"/>
              <a:gd name="connsiteY24" fmla="*/ 527564 h 2802467"/>
              <a:gd name="connsiteX25" fmla="*/ 6756639 w 12192000"/>
              <a:gd name="connsiteY25" fmla="*/ 525462 h 2802467"/>
              <a:gd name="connsiteX26" fmla="*/ 7016322 w 12192000"/>
              <a:gd name="connsiteY26" fmla="*/ 521259 h 2802467"/>
              <a:gd name="connsiteX27" fmla="*/ 7276005 w 12192000"/>
              <a:gd name="connsiteY27" fmla="*/ 517405 h 2802467"/>
              <a:gd name="connsiteX28" fmla="*/ 7539345 w 12192000"/>
              <a:gd name="connsiteY28" fmla="*/ 508998 h 2802467"/>
              <a:gd name="connsiteX29" fmla="*/ 7805124 w 12192000"/>
              <a:gd name="connsiteY29" fmla="*/ 500240 h 2802467"/>
              <a:gd name="connsiteX30" fmla="*/ 8070903 w 12192000"/>
              <a:gd name="connsiteY30" fmla="*/ 490081 h 2802467"/>
              <a:gd name="connsiteX31" fmla="*/ 8339121 w 12192000"/>
              <a:gd name="connsiteY31" fmla="*/ 475719 h 2802467"/>
              <a:gd name="connsiteX32" fmla="*/ 8609776 w 12192000"/>
              <a:gd name="connsiteY32" fmla="*/ 458553 h 2802467"/>
              <a:gd name="connsiteX33" fmla="*/ 8881651 w 12192000"/>
              <a:gd name="connsiteY33" fmla="*/ 442089 h 2802467"/>
              <a:gd name="connsiteX34" fmla="*/ 9153526 w 12192000"/>
              <a:gd name="connsiteY34" fmla="*/ 421070 h 2802467"/>
              <a:gd name="connsiteX35" fmla="*/ 9429058 w 12192000"/>
              <a:gd name="connsiteY35" fmla="*/ 395848 h 2802467"/>
              <a:gd name="connsiteX36" fmla="*/ 9700933 w 12192000"/>
              <a:gd name="connsiteY36" fmla="*/ 370626 h 2802467"/>
              <a:gd name="connsiteX37" fmla="*/ 9977684 w 12192000"/>
              <a:gd name="connsiteY37" fmla="*/ 341550 h 2802467"/>
              <a:gd name="connsiteX38" fmla="*/ 10255655 w 12192000"/>
              <a:gd name="connsiteY38" fmla="*/ 309672 h 2802467"/>
              <a:gd name="connsiteX39" fmla="*/ 10529968 w 12192000"/>
              <a:gd name="connsiteY39" fmla="*/ 276043 h 2802467"/>
              <a:gd name="connsiteX40" fmla="*/ 10807939 w 12192000"/>
              <a:gd name="connsiteY40" fmla="*/ 236808 h 2802467"/>
              <a:gd name="connsiteX41" fmla="*/ 11084690 w 12192000"/>
              <a:gd name="connsiteY41" fmla="*/ 194771 h 2802467"/>
              <a:gd name="connsiteX42" fmla="*/ 11362661 w 12192000"/>
              <a:gd name="connsiteY42" fmla="*/ 153085 h 2802467"/>
              <a:gd name="connsiteX43" fmla="*/ 11639412 w 12192000"/>
              <a:gd name="connsiteY43" fmla="*/ 104392 h 2802467"/>
              <a:gd name="connsiteX44" fmla="*/ 11914945 w 12192000"/>
              <a:gd name="connsiteY44" fmla="*/ 54648 h 2802467"/>
              <a:gd name="connsiteX45" fmla="*/ 12191696 w 12192000"/>
              <a:gd name="connsiteY45" fmla="*/ 2452 h 2802467"/>
              <a:gd name="connsiteX46" fmla="*/ 12191696 w 12192000"/>
              <a:gd name="connsiteY46" fmla="*/ 2236410 h 2802467"/>
              <a:gd name="connsiteX47" fmla="*/ 12192000 w 12192000"/>
              <a:gd name="connsiteY47" fmla="*/ 2236410 h 2802467"/>
              <a:gd name="connsiteX48" fmla="*/ 12192000 w 12192000"/>
              <a:gd name="connsiteY48" fmla="*/ 2802467 h 2802467"/>
              <a:gd name="connsiteX49" fmla="*/ 12191696 w 12192000"/>
              <a:gd name="connsiteY49" fmla="*/ 2802467 h 2802467"/>
              <a:gd name="connsiteX50" fmla="*/ 0 w 12192000"/>
              <a:gd name="connsiteY50" fmla="*/ 2802467 h 2802467"/>
              <a:gd name="connsiteX51" fmla="*/ 0 w 12192000"/>
              <a:gd name="connsiteY51" fmla="*/ 2236410 h 2802467"/>
              <a:gd name="connsiteX52" fmla="*/ 1 w 12192000"/>
              <a:gd name="connsiteY52" fmla="*/ 2236410 h 2802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12192000" h="2802467">
                <a:moveTo>
                  <a:pt x="1" y="0"/>
                </a:moveTo>
                <a:lnTo>
                  <a:pt x="71932" y="12261"/>
                </a:lnTo>
                <a:lnTo>
                  <a:pt x="282848" y="48342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3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6"/>
                </a:lnTo>
                <a:lnTo>
                  <a:pt x="2672421" y="349608"/>
                </a:lnTo>
                <a:lnTo>
                  <a:pt x="3057678" y="383587"/>
                </a:lnTo>
                <a:lnTo>
                  <a:pt x="3464881" y="414415"/>
                </a:lnTo>
                <a:lnTo>
                  <a:pt x="3889152" y="443840"/>
                </a:lnTo>
                <a:lnTo>
                  <a:pt x="4331710" y="471515"/>
                </a:lnTo>
                <a:lnTo>
                  <a:pt x="4558476" y="481323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6" y="521259"/>
                </a:lnTo>
                <a:lnTo>
                  <a:pt x="5995877" y="525462"/>
                </a:lnTo>
                <a:lnTo>
                  <a:pt x="6247026" y="525462"/>
                </a:lnTo>
                <a:lnTo>
                  <a:pt x="6500613" y="527564"/>
                </a:lnTo>
                <a:lnTo>
                  <a:pt x="6756639" y="525462"/>
                </a:lnTo>
                <a:lnTo>
                  <a:pt x="7016322" y="521259"/>
                </a:lnTo>
                <a:lnTo>
                  <a:pt x="7276005" y="517405"/>
                </a:lnTo>
                <a:lnTo>
                  <a:pt x="7539345" y="508998"/>
                </a:lnTo>
                <a:lnTo>
                  <a:pt x="7805124" y="500240"/>
                </a:lnTo>
                <a:lnTo>
                  <a:pt x="8070903" y="490081"/>
                </a:lnTo>
                <a:lnTo>
                  <a:pt x="8339121" y="475719"/>
                </a:lnTo>
                <a:lnTo>
                  <a:pt x="8609776" y="458553"/>
                </a:lnTo>
                <a:lnTo>
                  <a:pt x="8881651" y="442089"/>
                </a:lnTo>
                <a:lnTo>
                  <a:pt x="9153526" y="421070"/>
                </a:lnTo>
                <a:lnTo>
                  <a:pt x="9429058" y="395848"/>
                </a:lnTo>
                <a:lnTo>
                  <a:pt x="9700933" y="370626"/>
                </a:lnTo>
                <a:lnTo>
                  <a:pt x="9977684" y="341550"/>
                </a:lnTo>
                <a:lnTo>
                  <a:pt x="10255655" y="309672"/>
                </a:lnTo>
                <a:lnTo>
                  <a:pt x="10529968" y="276043"/>
                </a:lnTo>
                <a:lnTo>
                  <a:pt x="10807939" y="236808"/>
                </a:lnTo>
                <a:lnTo>
                  <a:pt x="11084690" y="194771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236410"/>
                </a:lnTo>
                <a:lnTo>
                  <a:pt x="12192000" y="2236410"/>
                </a:lnTo>
                <a:lnTo>
                  <a:pt x="12192000" y="2802467"/>
                </a:lnTo>
                <a:lnTo>
                  <a:pt x="12191696" y="2802467"/>
                </a:lnTo>
                <a:lnTo>
                  <a:pt x="0" y="2802467"/>
                </a:lnTo>
                <a:lnTo>
                  <a:pt x="0" y="2236410"/>
                </a:lnTo>
                <a:lnTo>
                  <a:pt x="1" y="223641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7687" y="4045288"/>
            <a:ext cx="7805701" cy="723355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100" dirty="0" err="1">
                <a:solidFill>
                  <a:srgbClr val="EBEBEB"/>
                </a:solidFill>
              </a:rPr>
              <a:t>Чекаємо</a:t>
            </a:r>
            <a:r>
              <a:rPr lang="en-US" sz="2100" dirty="0">
                <a:solidFill>
                  <a:srgbClr val="EBEBEB"/>
                </a:solidFill>
              </a:rPr>
              <a:t> </a:t>
            </a:r>
            <a:r>
              <a:rPr lang="en-US" sz="2100" dirty="0" err="1">
                <a:solidFill>
                  <a:srgbClr val="EBEBEB"/>
                </a:solidFill>
              </a:rPr>
              <a:t>Вас</a:t>
            </a:r>
            <a:r>
              <a:rPr lang="en-US" sz="2100" dirty="0">
                <a:solidFill>
                  <a:srgbClr val="EBEBEB"/>
                </a:solidFill>
              </a:rPr>
              <a:t> </a:t>
            </a:r>
            <a:r>
              <a:rPr lang="en-US" sz="2100" dirty="0" err="1">
                <a:solidFill>
                  <a:srgbClr val="EBEBEB"/>
                </a:solidFill>
              </a:rPr>
              <a:t>на</a:t>
            </a:r>
            <a:r>
              <a:rPr lang="en-US" sz="2100" dirty="0">
                <a:solidFill>
                  <a:srgbClr val="EBEBEB"/>
                </a:solidFill>
              </a:rPr>
              <a:t> </a:t>
            </a:r>
            <a:r>
              <a:rPr lang="en-US" sz="2100" dirty="0" err="1">
                <a:solidFill>
                  <a:srgbClr val="EBEBEB"/>
                </a:solidFill>
              </a:rPr>
              <a:t>курсі</a:t>
            </a:r>
            <a:r>
              <a:rPr lang="en-US" sz="2100" dirty="0">
                <a:solidFill>
                  <a:srgbClr val="EBEBEB"/>
                </a:solidFill>
              </a:rPr>
              <a:t> “</a:t>
            </a:r>
            <a:r>
              <a:rPr lang="en-US" sz="2100" dirty="0" err="1">
                <a:solidFill>
                  <a:srgbClr val="EBEBEB"/>
                </a:solidFill>
              </a:rPr>
              <a:t>Методологія</a:t>
            </a:r>
            <a:r>
              <a:rPr lang="en-US" sz="2100" dirty="0">
                <a:solidFill>
                  <a:srgbClr val="EBEBEB"/>
                </a:solidFill>
              </a:rPr>
              <a:t> </a:t>
            </a:r>
            <a:r>
              <a:rPr lang="en-US" sz="2100" dirty="0" err="1">
                <a:solidFill>
                  <a:srgbClr val="EBEBEB"/>
                </a:solidFill>
              </a:rPr>
              <a:t>наукових</a:t>
            </a:r>
            <a:r>
              <a:rPr lang="en-US" sz="2100" dirty="0">
                <a:solidFill>
                  <a:srgbClr val="EBEBEB"/>
                </a:solidFill>
              </a:rPr>
              <a:t> </a:t>
            </a:r>
            <a:r>
              <a:rPr lang="en-US" sz="2100" dirty="0" err="1">
                <a:solidFill>
                  <a:srgbClr val="EBEBEB"/>
                </a:solidFill>
              </a:rPr>
              <a:t>досліджень</a:t>
            </a:r>
            <a:r>
              <a:rPr lang="en-US" sz="2100" dirty="0">
                <a:solidFill>
                  <a:srgbClr val="EBEBEB"/>
                </a:solidFill>
              </a:rPr>
              <a:t> у </a:t>
            </a:r>
            <a:r>
              <a:rPr lang="en-US" sz="2100" dirty="0" err="1">
                <a:solidFill>
                  <a:srgbClr val="EBEBEB"/>
                </a:solidFill>
              </a:rPr>
              <a:t>фармації</a:t>
            </a:r>
            <a:r>
              <a:rPr lang="en-US" sz="2100" dirty="0">
                <a:solidFill>
                  <a:srgbClr val="EBEBEB"/>
                </a:solidFill>
              </a:rPr>
              <a:t>”!</a:t>
            </a:r>
          </a:p>
        </p:txBody>
      </p:sp>
      <p:sp>
        <p:nvSpPr>
          <p:cNvPr id="8" name="TextBox 2">
            <a:extLst>
              <a:ext uri="{FF2B5EF4-FFF2-40B4-BE49-F238E27FC236}">
                <a16:creationId xmlns="" xmlns:a16="http://schemas.microsoft.com/office/drawing/2014/main" id="{6AEAE268-A53C-462C-B1CE-283FA6A0A8CC}"/>
              </a:ext>
            </a:extLst>
          </p:cNvPr>
          <p:cNvSpPr txBox="1"/>
          <p:nvPr/>
        </p:nvSpPr>
        <p:spPr>
          <a:xfrm>
            <a:off x="5897598" y="5514945"/>
            <a:ext cx="3246402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8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Це фото</a:t>
            </a:r>
            <a:r>
              <a:rPr lang="en-US" sz="700">
                <a:solidFill>
                  <a:srgbClr val="FFFFFF"/>
                </a:solidFill>
              </a:rPr>
              <a:t> (автор: невідомий) надається на умовах ліцензії </a:t>
            </a:r>
            <a:r>
              <a:rPr lang="en-US" sz="700">
                <a:solidFill>
                  <a:srgbClr val="FFFFFF"/>
                </a:solidFill>
                <a:hlinkClick r:id="rId9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338</Words>
  <Application>Microsoft Office PowerPoint</Application>
  <PresentationFormat>Экран (16:10)</PresentationFormat>
  <Paragraphs>73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Ion</vt:lpstr>
      <vt:lpstr>Методологія наукових досліджень у фармації</vt:lpstr>
      <vt:lpstr>Викладачі курсу «Методологія наукових досліджень у фармації»</vt:lpstr>
      <vt:lpstr>Чим займається науковець?</vt:lpstr>
      <vt:lpstr>В курсі  “Методологія наукових досліджень у фармації” розглядатимуться</vt:lpstr>
      <vt:lpstr>Мета курсу</vt:lpstr>
      <vt:lpstr>Цілі курсу "Методологія наукових досліджень у фармації" </vt:lpstr>
      <vt:lpstr>В результаті проходження курсу Ви</vt:lpstr>
      <vt:lpstr>Для вивчення курсу використовуватимуться </vt:lpstr>
      <vt:lpstr>Чекаємо Вас на курсі “Методологія наукових досліджень у фармації”!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Методологія наукових досліджень у фармації</dc:title>
  <dc:creator>user</dc:creator>
  <cp:lastModifiedBy>user</cp:lastModifiedBy>
  <cp:revision>221</cp:revision>
  <dcterms:created xsi:type="dcterms:W3CDTF">2020-12-17T22:52:17Z</dcterms:created>
  <dcterms:modified xsi:type="dcterms:W3CDTF">2020-12-18T11:01:24Z</dcterms:modified>
</cp:coreProperties>
</file>