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</p:sldIdLst>
  <p:sldSz cx="16256000" cy="9144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53" d="100"/>
          <a:sy n="53" d="100"/>
        </p:scale>
        <p:origin x="726" y="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6/30/2026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6/30/2026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6/30/2026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6/30/2026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 rotWithShape="1">
          <a:blip r:embed="rId2"/>
          <a:srcRect b="2941"/>
          <a:stretch/>
        </p:blipFill>
        <p:spPr>
          <a:xfrm>
            <a:off x="0" y="38100"/>
            <a:ext cx="16256000" cy="9105900"/>
          </a:xfrm>
          <a:prstGeom prst="rect">
            <a:avLst/>
          </a:prstGeom>
        </p:spPr>
      </p:pic>
      <p:pic>
        <p:nvPicPr>
          <p:cNvPr id="3" name="image1.png"/>
          <p:cNvPicPr/>
          <p:nvPr/>
        </p:nvPicPr>
        <p:blipFill>
          <a:blip r:embed="rId3"/>
          <a:srcRect/>
          <a:stretch>
            <a:fillRect/>
          </a:stretch>
        </p:blipFill>
        <p:spPr>
          <a:xfrm>
            <a:off x="203200" y="1143000"/>
            <a:ext cx="1317898" cy="1746550"/>
          </a:xfrm>
          <a:prstGeom prst="rect">
            <a:avLst/>
          </a:prstGeom>
          <a:ln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 rotWithShape="1">
          <a:blip r:embed="rId2"/>
          <a:srcRect b="2941"/>
          <a:stretch/>
        </p:blipFill>
        <p:spPr>
          <a:xfrm>
            <a:off x="0" y="38100"/>
            <a:ext cx="16256000" cy="91059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 rotWithShape="1">
          <a:blip r:embed="rId2"/>
          <a:srcRect b="2941"/>
          <a:stretch/>
        </p:blipFill>
        <p:spPr>
          <a:xfrm>
            <a:off x="0" y="38100"/>
            <a:ext cx="16256000" cy="91059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 rotWithShape="1">
          <a:blip r:embed="rId2"/>
          <a:srcRect b="2941"/>
          <a:stretch/>
        </p:blipFill>
        <p:spPr>
          <a:xfrm>
            <a:off x="0" y="38100"/>
            <a:ext cx="16256000" cy="91059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 rotWithShape="1">
          <a:blip r:embed="rId2"/>
          <a:srcRect b="2941"/>
          <a:stretch/>
        </p:blipFill>
        <p:spPr>
          <a:xfrm>
            <a:off x="0" y="38100"/>
            <a:ext cx="16256000" cy="91059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 rotWithShape="1">
          <a:blip r:embed="rId2"/>
          <a:srcRect b="2941"/>
          <a:stretch/>
        </p:blipFill>
        <p:spPr>
          <a:xfrm>
            <a:off x="23368" y="315468"/>
            <a:ext cx="16256000" cy="88011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07039" y="29497"/>
            <a:ext cx="7648961" cy="9074233"/>
          </a:xfrm>
          <a:prstGeom prst="rect">
            <a:avLst/>
          </a:prstGeom>
          <a:effectLst>
            <a:softEdge rad="78740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000" y="2743200"/>
            <a:ext cx="3421759" cy="3804613"/>
          </a:xfrm>
          <a:prstGeom prst="rect">
            <a:avLst/>
          </a:prstGeom>
          <a:effectLst>
            <a:glow rad="1257300">
              <a:schemeClr val="accent2">
                <a:lumMod val="40000"/>
                <a:lumOff val="60000"/>
              </a:schemeClr>
            </a:glow>
            <a:reflection endPos="0" dist="50800" dir="5400000" sy="-100000" algn="bl" rotWithShape="0"/>
            <a:softEdge rad="6604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98" t="4668" r="19386" b="36419"/>
          <a:stretch/>
        </p:blipFill>
        <p:spPr>
          <a:xfrm>
            <a:off x="5461000" y="-304799"/>
            <a:ext cx="3170335" cy="3429138"/>
          </a:xfrm>
          <a:prstGeom prst="rect">
            <a:avLst/>
          </a:prstGeom>
          <a:effectLst>
            <a:softEdge rad="4064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02" t="3231" r="3720" b="12514"/>
          <a:stretch/>
        </p:blipFill>
        <p:spPr>
          <a:xfrm>
            <a:off x="5461000" y="5847898"/>
            <a:ext cx="2807790" cy="3296101"/>
          </a:xfrm>
          <a:prstGeom prst="rect">
            <a:avLst/>
          </a:prstGeom>
          <a:effectLst>
            <a:softEdge rad="254000"/>
          </a:effectLst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313657" y="594157"/>
            <a:ext cx="5391981" cy="2131626"/>
          </a:xfrm>
          <a:prstGeom prst="rect">
            <a:avLst/>
          </a:prstGeom>
        </p:spPr>
        <p:txBody>
          <a:bodyPr>
            <a:normAutofit fontScale="6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b="1" dirty="0" err="1" smtClean="0"/>
              <a:t>Сергета</a:t>
            </a:r>
            <a:r>
              <a:rPr lang="uk-UA" b="1" dirty="0" smtClean="0"/>
              <a:t> Ігор Володимирович, </a:t>
            </a:r>
            <a:r>
              <a:rPr lang="uk-UA" dirty="0" smtClean="0"/>
              <a:t>директор Навчально-наукового інституту громадського здоров’я, біології, контролю та профілактики </a:t>
            </a:r>
            <a:r>
              <a:rPr lang="uk-UA" dirty="0" err="1" smtClean="0"/>
              <a:t>хвороб</a:t>
            </a:r>
            <a:r>
              <a:rPr lang="uk-UA" dirty="0" smtClean="0"/>
              <a:t>, </a:t>
            </a:r>
            <a:r>
              <a:rPr lang="uk-UA" dirty="0" err="1" smtClean="0"/>
              <a:t>д.мед.н</a:t>
            </a:r>
            <a:r>
              <a:rPr lang="uk-UA" dirty="0" smtClean="0"/>
              <a:t>., професор ЗВО </a:t>
            </a:r>
            <a:endParaRPr lang="uk-UA" dirty="0"/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3929759" y="3716272"/>
            <a:ext cx="4864830" cy="2131626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2800" b="1" dirty="0" err="1" smtClean="0"/>
              <a:t>Браткова</a:t>
            </a:r>
            <a:r>
              <a:rPr lang="uk-UA" sz="2800" b="1" dirty="0" smtClean="0"/>
              <a:t> Ольга Юріївна, </a:t>
            </a:r>
            <a:r>
              <a:rPr lang="uk-UA" sz="2800" dirty="0" smtClean="0"/>
              <a:t>завідувач кафедри загальної гігієни та екології, </a:t>
            </a:r>
            <a:r>
              <a:rPr lang="uk-UA" sz="2800" dirty="0" err="1" smtClean="0"/>
              <a:t>к.мед.н</a:t>
            </a:r>
            <a:r>
              <a:rPr lang="uk-UA" sz="2800" dirty="0" smtClean="0"/>
              <a:t>., доцент ЗВО </a:t>
            </a:r>
            <a:endParaRPr lang="uk-UA" sz="2800" dirty="0"/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92387" y="6859075"/>
            <a:ext cx="5391981" cy="2131626"/>
          </a:xfrm>
          <a:prstGeom prst="rect">
            <a:avLst/>
          </a:prstGeom>
        </p:spPr>
        <p:txBody>
          <a:bodyPr>
            <a:normAutofit fontScale="6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b="1" dirty="0" smtClean="0"/>
              <a:t>Стоян Наталія Вікторівна, </a:t>
            </a:r>
            <a:r>
              <a:rPr lang="uk-UA" dirty="0" smtClean="0"/>
              <a:t>заступник</a:t>
            </a:r>
            <a:r>
              <a:rPr lang="uk-UA" b="1" dirty="0" smtClean="0"/>
              <a:t> </a:t>
            </a:r>
            <a:r>
              <a:rPr lang="uk-UA" dirty="0" smtClean="0"/>
              <a:t>директора Навчально-наукового інституту громадського здоров’я, біології, контролю та профілактики </a:t>
            </a:r>
            <a:r>
              <a:rPr lang="uk-UA" dirty="0" err="1" smtClean="0"/>
              <a:t>хвороб</a:t>
            </a:r>
            <a:r>
              <a:rPr lang="uk-UA" dirty="0" smtClean="0"/>
              <a:t>, </a:t>
            </a:r>
            <a:r>
              <a:rPr lang="uk-UA" dirty="0" err="1" smtClean="0"/>
              <a:t>к.мед.н</a:t>
            </a:r>
            <a:r>
              <a:rPr lang="uk-UA" dirty="0" smtClean="0"/>
              <a:t>., доцент ЗВО 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8145064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459</TotalTime>
  <Words>58</Words>
  <Application>Microsoft Office PowerPoint</Application>
  <PresentationFormat>Произвольный</PresentationFormat>
  <Paragraphs>3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0" baseType="lpstr">
      <vt:lpstr>Arial</vt:lpstr>
      <vt:lpstr>Calibri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cp:lastModifiedBy>Пользователь</cp:lastModifiedBy>
  <cp:revision>7</cp:revision>
  <dcterms:created xsi:type="dcterms:W3CDTF">2006-08-16T00:00:00Z</dcterms:created>
  <dcterms:modified xsi:type="dcterms:W3CDTF">2026-06-30T06:51:53Z</dcterms:modified>
</cp:coreProperties>
</file>