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1" r:id="rId2"/>
    <p:sldId id="260" r:id="rId3"/>
    <p:sldId id="257" r:id="rId4"/>
    <p:sldId id="262" r:id="rId5"/>
    <p:sldId id="263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132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39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839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91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118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0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320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850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12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01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2345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334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770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614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4678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599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0904A1B-D67D-4A4A-8A6C-8E92F6DBD77C}" type="datetimeFigureOut">
              <a:rPr lang="en-US" smtClean="0"/>
              <a:t>5/17/2024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55A590A-0C11-46C6-8883-BBF649EA1EB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4702" y="0"/>
            <a:ext cx="1034340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ru-RU" sz="2800" dirty="0">
              <a:solidFill>
                <a:srgbClr val="222222"/>
              </a:solidFill>
              <a:latin typeface="Open Sans"/>
            </a:endParaRPr>
          </a:p>
          <a:p>
            <a:pPr lvl="0" algn="ctr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ВНМУ ІМ. М. І. ПИРОГОВА</a:t>
            </a:r>
          </a:p>
          <a:p>
            <a:pPr lvl="0" algn="ctr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ТЕРАПЕВТИЧНОЇ СТОМАТОЛОГІЇ</a:t>
            </a:r>
          </a:p>
          <a:p>
            <a:pPr lvl="0">
              <a:defRPr/>
            </a:pPr>
            <a:endParaRPr lang="ru-RU" sz="3600" dirty="0">
              <a:solidFill>
                <a:srgbClr val="222222"/>
              </a:solidFill>
              <a:latin typeface="Open San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ED59821-CD6B-46D3-BB20-64432C8FDFE7}"/>
              </a:ext>
            </a:extLst>
          </p:cNvPr>
          <p:cNvSpPr/>
          <p:nvPr/>
        </p:nvSpPr>
        <p:spPr>
          <a:xfrm>
            <a:off x="1314701" y="2466015"/>
            <a:ext cx="101108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Дисколорити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552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1283" y="1166843"/>
            <a:ext cx="999902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Open Sans"/>
              </a:rPr>
              <a:t>	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 сучасному етапі розвитку стоматології значної популярності набуває технології</a:t>
            </a:r>
            <a:r>
              <a:rPr kumimoji="0" lang="uk-UA" sz="2400" b="0" i="0" u="none" strike="noStrike" kern="1200" cap="none" spc="0" normalizeH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 кольору твердих тканин зубів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uk-UA" sz="2400" b="0" i="0" u="none" strike="noStrike" kern="1200" cap="none" spc="0" normalizeH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які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 значній мірі поліпшують зовнішність, підвищують</a:t>
            </a:r>
            <a:r>
              <a:rPr kumimoji="0" lang="uk-UA" sz="2400" b="0" i="0" u="none" strike="noStrike" kern="1200" cap="none" spc="0" normalizeH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імідж та якість життя людини.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останні десятиліття відзначається швидкий розвиток методів освітлення емалі, що включають як прості маніпуляції (використання зубних паст), так і складні методики з використанням різного типу технічних пристроїв.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Усе більш широке застосування знаходять способи активації (прискорення) процесу усунення </a:t>
            </a:r>
            <a:r>
              <a:rPr kumimoji="0" lang="uk-UA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відбілювання тканин зубів.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 цьому важливою вимогою є зниження ризику ускладнень. </a:t>
            </a:r>
          </a:p>
        </p:txBody>
      </p:sp>
    </p:spTree>
    <p:extLst>
      <p:ext uri="{BB962C8B-B14F-4D97-AF65-F5344CB8AC3E}">
        <p14:creationId xmlns:p14="http://schemas.microsoft.com/office/powerpoint/2010/main" val="2135487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1150964"/>
            <a:ext cx="929837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srgbClr val="222222"/>
                </a:solidFill>
                <a:latin typeface="Open Sans"/>
              </a:rPr>
              <a:t>	</a:t>
            </a:r>
            <a:r>
              <a:rPr lang="uk-UA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поширена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естетична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проблема, яка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зачіпає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верстви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зустрічається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вікових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періодах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Поширенність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даними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14, 8 %.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Зміна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емалі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дентину часто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виступає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ускладненням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ендодонтичного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травм,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вторинного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карієсу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уражень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Стоматологічна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проблематика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зростаючі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викликають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ефективної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пацієнтам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зміною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сьогодняшній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актуальною медико-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соціальною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проблемою.</a:t>
            </a:r>
          </a:p>
        </p:txBody>
      </p:sp>
      <p:pic>
        <p:nvPicPr>
          <p:cNvPr id="1026" name="Picture 2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458" y="916379"/>
            <a:ext cx="204787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495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4412" y="1091586"/>
            <a:ext cx="985651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28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оволодіти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методами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8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defRPr/>
            </a:pPr>
            <a:endParaRPr lang="ru-RU" sz="3600" dirty="0">
              <a:solidFill>
                <a:srgbClr val="222222"/>
              </a:solidFill>
              <a:latin typeface="Open Sans"/>
            </a:endParaRPr>
          </a:p>
        </p:txBody>
      </p:sp>
      <p:pic>
        <p:nvPicPr>
          <p:cNvPr id="4" name="Picture 2" descr="http://www.zuby.in.ua/wp-content/uploads/2020/07/%D0%92%D1%96%D0%B4%D0%B1%D1%96%D0%BB%D1%8E%D0%B2%D0%B0%D0%BD%D0%BD%D1%8F-%D0%B7%D1%83%D0%B1%D1%96%D0%B2_5%D0%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219" y="2274681"/>
            <a:ext cx="6477000" cy="43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280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4537" y="1321330"/>
            <a:ext cx="100438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4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ctr">
              <a:defRPr/>
            </a:pPr>
            <a:r>
              <a:rPr lang="ru-RU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just">
              <a:defRPr/>
            </a:pP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етіологію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класифікацію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>
              <a:defRPr/>
            </a:pP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методики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виникають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2803795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7953" y="509695"/>
            <a:ext cx="830481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етіологічні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Знати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загальносоматичними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захворюваннями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об’єктивної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оцінки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Навчитися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стоматології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ізоляції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робочого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поля для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склад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дисколоритами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Ознайомитись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методами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виникають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способами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endParaRPr lang="ru-RU" sz="20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Open San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849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6276" y="141561"/>
            <a:ext cx="10937173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28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Уміти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різної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3.Уміти правильно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планувати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4.Правільно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домашнього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вітальних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депульпованих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мікроабразії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емалі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Правільно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ізоляція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робочого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поля для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endParaRPr lang="ru-RU" sz="20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методикою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домашнього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методиками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девітальних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мікроабразії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емалі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методиками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відбілювання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геперестезія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демінералізація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емалі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>
              <a:defRPr/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дисколоритів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endParaRPr lang="ru-RU" sz="2000" dirty="0">
              <a:solidFill>
                <a:srgbClr val="222222"/>
              </a:solidFill>
              <a:latin typeface="Open Sans"/>
            </a:endParaRPr>
          </a:p>
          <a:p>
            <a:pPr lvl="0">
              <a:defRPr/>
            </a:pPr>
            <a:r>
              <a:rPr lang="ru-RU" sz="2000" dirty="0">
                <a:solidFill>
                  <a:srgbClr val="222222"/>
                </a:solidFill>
                <a:latin typeface="Open San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558498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394</TotalTime>
  <Words>562</Words>
  <Application>Microsoft Office PowerPoint</Application>
  <PresentationFormat>Широкий екран</PresentationFormat>
  <Paragraphs>47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Open Sans</vt:lpstr>
      <vt:lpstr>Times New Roman</vt:lpstr>
      <vt:lpstr>Tw Cen MT</vt:lpstr>
      <vt:lpstr>Капля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Олександр</dc:creator>
  <cp:lastModifiedBy>user</cp:lastModifiedBy>
  <cp:revision>62</cp:revision>
  <dcterms:created xsi:type="dcterms:W3CDTF">2020-12-18T08:07:28Z</dcterms:created>
  <dcterms:modified xsi:type="dcterms:W3CDTF">2024-05-17T08:25:04Z</dcterms:modified>
</cp:coreProperties>
</file>