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65" r:id="rId4"/>
    <p:sldId id="266" r:id="rId5"/>
    <p:sldId id="267" r:id="rId6"/>
    <p:sldId id="269" r:id="rId7"/>
    <p:sldId id="270" r:id="rId8"/>
  </p:sldIdLst>
  <p:sldSz cx="9144000" cy="6858000" type="screen4x3"/>
  <p:notesSz cx="6858000" cy="9144000"/>
  <p:custDataLst>
    <p:tags r:id="rId1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6699"/>
    <a:srgbClr val="3399FF"/>
    <a:srgbClr val="04374A"/>
    <a:srgbClr val="E5907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4" autoAdjust="0"/>
  </p:normalViewPr>
  <p:slideViewPr>
    <p:cSldViewPr>
      <p:cViewPr varScale="1">
        <p:scale>
          <a:sx n="63" d="100"/>
          <a:sy n="63" d="100"/>
        </p:scale>
        <p:origin x="-138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897D29-F0F7-49CA-A0D8-EA913FA2767F}" type="doc">
      <dgm:prSet loTypeId="urn:microsoft.com/office/officeart/2005/8/layout/gear1" loCatId="cycle" qsTypeId="urn:microsoft.com/office/officeart/2005/8/quickstyle/simple1" qsCatId="simple" csTypeId="urn:microsoft.com/office/officeart/2005/8/colors/colorful5" csCatId="colorful" phldr="1"/>
      <dgm:spPr/>
    </dgm:pt>
    <dgm:pt modelId="{E14A3409-9BA6-46D6-8536-1518942E83EE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формування у майбутніх медиків наукового світогляду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uk-UA" dirty="0" err="1" smtClean="0">
              <a:solidFill>
                <a:schemeClr val="accent1">
                  <a:lumMod val="50000"/>
                </a:schemeClr>
              </a:solidFill>
            </a:rPr>
            <a:t>софійно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-діалектичного мислення та підвищення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dirty="0" err="1" smtClean="0">
              <a:solidFill>
                <a:schemeClr val="accent1">
                  <a:lumMod val="50000"/>
                </a:schemeClr>
              </a:solidFill>
            </a:rPr>
            <a:t>їх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інтелектуального рівня;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83470BF7-F953-47D0-87DD-361FC72E13B0}" type="parTrans" cxnId="{5F1AC969-17CA-4003-8E70-2428A13A98FE}">
      <dgm:prSet/>
      <dgm:spPr/>
      <dgm:t>
        <a:bodyPr/>
        <a:lstStyle/>
        <a:p>
          <a:endParaRPr lang="uk-UA"/>
        </a:p>
      </dgm:t>
    </dgm:pt>
    <dgm:pt modelId="{EB6F3B30-D217-4D9B-811C-B894E7BC51A9}" type="sibTrans" cxnId="{5F1AC969-17CA-4003-8E70-2428A13A98FE}">
      <dgm:prSet/>
      <dgm:spPr/>
      <dgm:t>
        <a:bodyPr/>
        <a:lstStyle/>
        <a:p>
          <a:endParaRPr lang="uk-UA"/>
        </a:p>
      </dgm:t>
    </dgm:pt>
    <dgm:pt modelId="{ECE9A2A7-B487-4A98-8FE3-B78DAB63E0C4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логіка розкриває методологічні принципи пізнання фактів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5DCF01CF-B35E-4EED-B2FE-1BA3BF1FC109}" type="parTrans" cxnId="{939DD069-1208-4CB6-93B5-9413219A0875}">
      <dgm:prSet/>
      <dgm:spPr/>
      <dgm:t>
        <a:bodyPr/>
        <a:lstStyle/>
        <a:p>
          <a:endParaRPr lang="uk-UA"/>
        </a:p>
      </dgm:t>
    </dgm:pt>
    <dgm:pt modelId="{2ECBA417-2322-415C-95EB-0FF618205591}" type="sibTrans" cxnId="{939DD069-1208-4CB6-93B5-9413219A0875}">
      <dgm:prSet/>
      <dgm:spPr/>
      <dgm:t>
        <a:bodyPr/>
        <a:lstStyle/>
        <a:p>
          <a:endParaRPr lang="uk-UA"/>
        </a:p>
      </dgm:t>
    </dgm:pt>
    <dgm:pt modelId="{05A3C5E3-3A1B-48CC-9B4D-F321998C1662}">
      <dgm:prSet phldrT="[Текст]"/>
      <dgm:spPr/>
      <dgm:t>
        <a:bodyPr/>
        <a:lstStyle/>
        <a:p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необхідність формування</a:t>
          </a:r>
          <a:r>
            <a:rPr lang="de-DE" dirty="0" smtClean="0">
              <a:solidFill>
                <a:schemeClr val="accent1">
                  <a:lumMod val="50000"/>
                </a:schemeClr>
              </a:solidFill>
            </a:rPr>
            <a:t> у</a:t>
          </a:r>
          <a:r>
            <a:rPr lang="uk-UA" dirty="0" smtClean="0">
              <a:solidFill>
                <a:schemeClr val="accent1">
                  <a:lumMod val="50000"/>
                </a:schemeClr>
              </a:solidFill>
            </a:rPr>
            <a:t> студентів навиків змістовного послідовного та доказового мислення;</a:t>
          </a:r>
          <a:endParaRPr lang="uk-UA" dirty="0">
            <a:solidFill>
              <a:schemeClr val="accent1">
                <a:lumMod val="50000"/>
              </a:schemeClr>
            </a:solidFill>
          </a:endParaRPr>
        </a:p>
      </dgm:t>
    </dgm:pt>
    <dgm:pt modelId="{957BEE18-52C2-4FC7-97A6-14A33F61BD2D}" type="parTrans" cxnId="{71924AC8-ECB0-408E-A002-90B74831AD66}">
      <dgm:prSet/>
      <dgm:spPr/>
      <dgm:t>
        <a:bodyPr/>
        <a:lstStyle/>
        <a:p>
          <a:endParaRPr lang="uk-UA"/>
        </a:p>
      </dgm:t>
    </dgm:pt>
    <dgm:pt modelId="{7C062BCE-C636-4117-A5CF-B6C2B32C368C}" type="sibTrans" cxnId="{71924AC8-ECB0-408E-A002-90B74831AD66}">
      <dgm:prSet/>
      <dgm:spPr/>
      <dgm:t>
        <a:bodyPr/>
        <a:lstStyle/>
        <a:p>
          <a:endParaRPr lang="uk-UA"/>
        </a:p>
      </dgm:t>
    </dgm:pt>
    <dgm:pt modelId="{B29B0934-01FF-405E-A47B-4DEF735C5DB4}" type="pres">
      <dgm:prSet presAssocID="{63897D29-F0F7-49CA-A0D8-EA913FA2767F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D572D001-6D19-41B2-8527-B2A0BA931A95}" type="pres">
      <dgm:prSet presAssocID="{E14A3409-9BA6-46D6-8536-1518942E83EE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D602BEF-CC0C-41E2-A5F0-1FCEE0217D48}" type="pres">
      <dgm:prSet presAssocID="{E14A3409-9BA6-46D6-8536-1518942E83EE}" presName="gear1srcNode" presStyleLbl="node1" presStyleIdx="0" presStyleCnt="3"/>
      <dgm:spPr/>
      <dgm:t>
        <a:bodyPr/>
        <a:lstStyle/>
        <a:p>
          <a:endParaRPr lang="uk-UA"/>
        </a:p>
      </dgm:t>
    </dgm:pt>
    <dgm:pt modelId="{4C0ADE2E-112A-48E0-BCBF-DA3571E5AC0F}" type="pres">
      <dgm:prSet presAssocID="{E14A3409-9BA6-46D6-8536-1518942E83EE}" presName="gear1dstNode" presStyleLbl="node1" presStyleIdx="0" presStyleCnt="3"/>
      <dgm:spPr/>
      <dgm:t>
        <a:bodyPr/>
        <a:lstStyle/>
        <a:p>
          <a:endParaRPr lang="uk-UA"/>
        </a:p>
      </dgm:t>
    </dgm:pt>
    <dgm:pt modelId="{811EDA07-0C44-4386-9A9D-AAB3806D1D56}" type="pres">
      <dgm:prSet presAssocID="{ECE9A2A7-B487-4A98-8FE3-B78DAB63E0C4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ABFCDB3-1369-495B-B351-00FE33127B4A}" type="pres">
      <dgm:prSet presAssocID="{ECE9A2A7-B487-4A98-8FE3-B78DAB63E0C4}" presName="gear2srcNode" presStyleLbl="node1" presStyleIdx="1" presStyleCnt="3"/>
      <dgm:spPr/>
      <dgm:t>
        <a:bodyPr/>
        <a:lstStyle/>
        <a:p>
          <a:endParaRPr lang="uk-UA"/>
        </a:p>
      </dgm:t>
    </dgm:pt>
    <dgm:pt modelId="{CDAFB5C1-C2F1-494E-B8C9-239A4A9FFFF8}" type="pres">
      <dgm:prSet presAssocID="{ECE9A2A7-B487-4A98-8FE3-B78DAB63E0C4}" presName="gear2dstNode" presStyleLbl="node1" presStyleIdx="1" presStyleCnt="3"/>
      <dgm:spPr/>
      <dgm:t>
        <a:bodyPr/>
        <a:lstStyle/>
        <a:p>
          <a:endParaRPr lang="uk-UA"/>
        </a:p>
      </dgm:t>
    </dgm:pt>
    <dgm:pt modelId="{DDD26599-1A20-48D8-A955-7C59274B1FF3}" type="pres">
      <dgm:prSet presAssocID="{05A3C5E3-3A1B-48CC-9B4D-F321998C1662}" presName="gear3" presStyleLbl="node1" presStyleIdx="2" presStyleCnt="3"/>
      <dgm:spPr/>
      <dgm:t>
        <a:bodyPr/>
        <a:lstStyle/>
        <a:p>
          <a:endParaRPr lang="uk-UA"/>
        </a:p>
      </dgm:t>
    </dgm:pt>
    <dgm:pt modelId="{76C1D05C-D882-48F8-91A0-1478958C7DD8}" type="pres">
      <dgm:prSet presAssocID="{05A3C5E3-3A1B-48CC-9B4D-F321998C166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323E66-AC57-4F58-B8A5-A6E881A325B1}" type="pres">
      <dgm:prSet presAssocID="{05A3C5E3-3A1B-48CC-9B4D-F321998C1662}" presName="gear3srcNode" presStyleLbl="node1" presStyleIdx="2" presStyleCnt="3"/>
      <dgm:spPr/>
      <dgm:t>
        <a:bodyPr/>
        <a:lstStyle/>
        <a:p>
          <a:endParaRPr lang="uk-UA"/>
        </a:p>
      </dgm:t>
    </dgm:pt>
    <dgm:pt modelId="{A0444393-6198-4ACB-882C-576193D62555}" type="pres">
      <dgm:prSet presAssocID="{05A3C5E3-3A1B-48CC-9B4D-F321998C1662}" presName="gear3dstNode" presStyleLbl="node1" presStyleIdx="2" presStyleCnt="3"/>
      <dgm:spPr/>
      <dgm:t>
        <a:bodyPr/>
        <a:lstStyle/>
        <a:p>
          <a:endParaRPr lang="uk-UA"/>
        </a:p>
      </dgm:t>
    </dgm:pt>
    <dgm:pt modelId="{129A7AED-1506-4876-B35E-784F3A3C37E9}" type="pres">
      <dgm:prSet presAssocID="{EB6F3B30-D217-4D9B-811C-B894E7BC51A9}" presName="connector1" presStyleLbl="sibTrans2D1" presStyleIdx="0" presStyleCnt="3"/>
      <dgm:spPr/>
      <dgm:t>
        <a:bodyPr/>
        <a:lstStyle/>
        <a:p>
          <a:endParaRPr lang="uk-UA"/>
        </a:p>
      </dgm:t>
    </dgm:pt>
    <dgm:pt modelId="{7B293C1F-AAAD-4277-914F-23CD3ABDCB73}" type="pres">
      <dgm:prSet presAssocID="{2ECBA417-2322-415C-95EB-0FF618205591}" presName="connector2" presStyleLbl="sibTrans2D1" presStyleIdx="1" presStyleCnt="3"/>
      <dgm:spPr/>
      <dgm:t>
        <a:bodyPr/>
        <a:lstStyle/>
        <a:p>
          <a:endParaRPr lang="uk-UA"/>
        </a:p>
      </dgm:t>
    </dgm:pt>
    <dgm:pt modelId="{9F7D3C64-7C3C-448E-9E4C-8FAB7716F389}" type="pres">
      <dgm:prSet presAssocID="{7C062BCE-C636-4117-A5CF-B6C2B32C368C}" presName="connector3" presStyleLbl="sibTrans2D1" presStyleIdx="2" presStyleCnt="3"/>
      <dgm:spPr/>
      <dgm:t>
        <a:bodyPr/>
        <a:lstStyle/>
        <a:p>
          <a:endParaRPr lang="uk-UA"/>
        </a:p>
      </dgm:t>
    </dgm:pt>
  </dgm:ptLst>
  <dgm:cxnLst>
    <dgm:cxn modelId="{5E9781BB-B8D9-41A3-BAD2-88BAF024A00F}" type="presOf" srcId="{63897D29-F0F7-49CA-A0D8-EA913FA2767F}" destId="{B29B0934-01FF-405E-A47B-4DEF735C5DB4}" srcOrd="0" destOrd="0" presId="urn:microsoft.com/office/officeart/2005/8/layout/gear1"/>
    <dgm:cxn modelId="{5F1AC969-17CA-4003-8E70-2428A13A98FE}" srcId="{63897D29-F0F7-49CA-A0D8-EA913FA2767F}" destId="{E14A3409-9BA6-46D6-8536-1518942E83EE}" srcOrd="0" destOrd="0" parTransId="{83470BF7-F953-47D0-87DD-361FC72E13B0}" sibTransId="{EB6F3B30-D217-4D9B-811C-B894E7BC51A9}"/>
    <dgm:cxn modelId="{71924AC8-ECB0-408E-A002-90B74831AD66}" srcId="{63897D29-F0F7-49CA-A0D8-EA913FA2767F}" destId="{05A3C5E3-3A1B-48CC-9B4D-F321998C1662}" srcOrd="2" destOrd="0" parTransId="{957BEE18-52C2-4FC7-97A6-14A33F61BD2D}" sibTransId="{7C062BCE-C636-4117-A5CF-B6C2B32C368C}"/>
    <dgm:cxn modelId="{63FC11EC-74F3-4AE7-8D2B-1BD1E3D3AC77}" type="presOf" srcId="{2ECBA417-2322-415C-95EB-0FF618205591}" destId="{7B293C1F-AAAD-4277-914F-23CD3ABDCB73}" srcOrd="0" destOrd="0" presId="urn:microsoft.com/office/officeart/2005/8/layout/gear1"/>
    <dgm:cxn modelId="{F5862B3A-B96A-4476-8580-411984973DA3}" type="presOf" srcId="{05A3C5E3-3A1B-48CC-9B4D-F321998C1662}" destId="{A0444393-6198-4ACB-882C-576193D62555}" srcOrd="3" destOrd="0" presId="urn:microsoft.com/office/officeart/2005/8/layout/gear1"/>
    <dgm:cxn modelId="{87127DDA-54EB-43F9-84E7-3B77A5129E27}" type="presOf" srcId="{E14A3409-9BA6-46D6-8536-1518942E83EE}" destId="{D572D001-6D19-41B2-8527-B2A0BA931A95}" srcOrd="0" destOrd="0" presId="urn:microsoft.com/office/officeart/2005/8/layout/gear1"/>
    <dgm:cxn modelId="{8E7C6763-CEE0-4B6A-A529-95C11EA8C27E}" type="presOf" srcId="{05A3C5E3-3A1B-48CC-9B4D-F321998C1662}" destId="{DDD26599-1A20-48D8-A955-7C59274B1FF3}" srcOrd="0" destOrd="0" presId="urn:microsoft.com/office/officeart/2005/8/layout/gear1"/>
    <dgm:cxn modelId="{80476210-0CFC-47AA-AD94-BA6E033975B2}" type="presOf" srcId="{7C062BCE-C636-4117-A5CF-B6C2B32C368C}" destId="{9F7D3C64-7C3C-448E-9E4C-8FAB7716F389}" srcOrd="0" destOrd="0" presId="urn:microsoft.com/office/officeart/2005/8/layout/gear1"/>
    <dgm:cxn modelId="{9BE879BD-64C2-4A98-A273-5CABE7472B34}" type="presOf" srcId="{EB6F3B30-D217-4D9B-811C-B894E7BC51A9}" destId="{129A7AED-1506-4876-B35E-784F3A3C37E9}" srcOrd="0" destOrd="0" presId="urn:microsoft.com/office/officeart/2005/8/layout/gear1"/>
    <dgm:cxn modelId="{CD61CE6F-4CC8-4BC8-8469-263E552323FA}" type="presOf" srcId="{05A3C5E3-3A1B-48CC-9B4D-F321998C1662}" destId="{6E323E66-AC57-4F58-B8A5-A6E881A325B1}" srcOrd="2" destOrd="0" presId="urn:microsoft.com/office/officeart/2005/8/layout/gear1"/>
    <dgm:cxn modelId="{939DD069-1208-4CB6-93B5-9413219A0875}" srcId="{63897D29-F0F7-49CA-A0D8-EA913FA2767F}" destId="{ECE9A2A7-B487-4A98-8FE3-B78DAB63E0C4}" srcOrd="1" destOrd="0" parTransId="{5DCF01CF-B35E-4EED-B2FE-1BA3BF1FC109}" sibTransId="{2ECBA417-2322-415C-95EB-0FF618205591}"/>
    <dgm:cxn modelId="{C3A1BCF5-4C0A-4093-9EAD-D226ADAF1F61}" type="presOf" srcId="{ECE9A2A7-B487-4A98-8FE3-B78DAB63E0C4}" destId="{CDAFB5C1-C2F1-494E-B8C9-239A4A9FFFF8}" srcOrd="2" destOrd="0" presId="urn:microsoft.com/office/officeart/2005/8/layout/gear1"/>
    <dgm:cxn modelId="{1261F0E2-744D-4BC8-94BD-B490B136AC07}" type="presOf" srcId="{05A3C5E3-3A1B-48CC-9B4D-F321998C1662}" destId="{76C1D05C-D882-48F8-91A0-1478958C7DD8}" srcOrd="1" destOrd="0" presId="urn:microsoft.com/office/officeart/2005/8/layout/gear1"/>
    <dgm:cxn modelId="{1F177FE4-C622-4E52-A900-5478C1ECFAD2}" type="presOf" srcId="{ECE9A2A7-B487-4A98-8FE3-B78DAB63E0C4}" destId="{8ABFCDB3-1369-495B-B351-00FE33127B4A}" srcOrd="1" destOrd="0" presId="urn:microsoft.com/office/officeart/2005/8/layout/gear1"/>
    <dgm:cxn modelId="{315DF393-369F-4313-916B-2DB52A7B149B}" type="presOf" srcId="{E14A3409-9BA6-46D6-8536-1518942E83EE}" destId="{2D602BEF-CC0C-41E2-A5F0-1FCEE0217D48}" srcOrd="1" destOrd="0" presId="urn:microsoft.com/office/officeart/2005/8/layout/gear1"/>
    <dgm:cxn modelId="{582EF6B1-8C65-43A1-8ED2-98591D3A88B7}" type="presOf" srcId="{ECE9A2A7-B487-4A98-8FE3-B78DAB63E0C4}" destId="{811EDA07-0C44-4386-9A9D-AAB3806D1D56}" srcOrd="0" destOrd="0" presId="urn:microsoft.com/office/officeart/2005/8/layout/gear1"/>
    <dgm:cxn modelId="{6D2238C5-A59A-4388-8923-0D6C2EE3AE6E}" type="presOf" srcId="{E14A3409-9BA6-46D6-8536-1518942E83EE}" destId="{4C0ADE2E-112A-48E0-BCBF-DA3571E5AC0F}" srcOrd="2" destOrd="0" presId="urn:microsoft.com/office/officeart/2005/8/layout/gear1"/>
    <dgm:cxn modelId="{8FBA36E4-A879-4D05-B215-D7804565A4D1}" type="presParOf" srcId="{B29B0934-01FF-405E-A47B-4DEF735C5DB4}" destId="{D572D001-6D19-41B2-8527-B2A0BA931A95}" srcOrd="0" destOrd="0" presId="urn:microsoft.com/office/officeart/2005/8/layout/gear1"/>
    <dgm:cxn modelId="{B1101C3F-AE7B-4559-AFE6-E34A8411B410}" type="presParOf" srcId="{B29B0934-01FF-405E-A47B-4DEF735C5DB4}" destId="{2D602BEF-CC0C-41E2-A5F0-1FCEE0217D48}" srcOrd="1" destOrd="0" presId="urn:microsoft.com/office/officeart/2005/8/layout/gear1"/>
    <dgm:cxn modelId="{6BBA105B-97C0-42B2-8B16-3A2BD6A22BC8}" type="presParOf" srcId="{B29B0934-01FF-405E-A47B-4DEF735C5DB4}" destId="{4C0ADE2E-112A-48E0-BCBF-DA3571E5AC0F}" srcOrd="2" destOrd="0" presId="urn:microsoft.com/office/officeart/2005/8/layout/gear1"/>
    <dgm:cxn modelId="{78ED3C71-D1BD-4D24-8282-DFED1E31B9C6}" type="presParOf" srcId="{B29B0934-01FF-405E-A47B-4DEF735C5DB4}" destId="{811EDA07-0C44-4386-9A9D-AAB3806D1D56}" srcOrd="3" destOrd="0" presId="urn:microsoft.com/office/officeart/2005/8/layout/gear1"/>
    <dgm:cxn modelId="{0FD1A9DD-37AB-4A0D-9F25-A182538481DA}" type="presParOf" srcId="{B29B0934-01FF-405E-A47B-4DEF735C5DB4}" destId="{8ABFCDB3-1369-495B-B351-00FE33127B4A}" srcOrd="4" destOrd="0" presId="urn:microsoft.com/office/officeart/2005/8/layout/gear1"/>
    <dgm:cxn modelId="{F68C946A-E8EB-4CD0-BC46-0C7264BBA879}" type="presParOf" srcId="{B29B0934-01FF-405E-A47B-4DEF735C5DB4}" destId="{CDAFB5C1-C2F1-494E-B8C9-239A4A9FFFF8}" srcOrd="5" destOrd="0" presId="urn:microsoft.com/office/officeart/2005/8/layout/gear1"/>
    <dgm:cxn modelId="{6F9590E9-9FD4-4578-93BD-05241F077032}" type="presParOf" srcId="{B29B0934-01FF-405E-A47B-4DEF735C5DB4}" destId="{DDD26599-1A20-48D8-A955-7C59274B1FF3}" srcOrd="6" destOrd="0" presId="urn:microsoft.com/office/officeart/2005/8/layout/gear1"/>
    <dgm:cxn modelId="{B485F573-9A10-4FDF-82F4-7BC39F17A848}" type="presParOf" srcId="{B29B0934-01FF-405E-A47B-4DEF735C5DB4}" destId="{76C1D05C-D882-48F8-91A0-1478958C7DD8}" srcOrd="7" destOrd="0" presId="urn:microsoft.com/office/officeart/2005/8/layout/gear1"/>
    <dgm:cxn modelId="{ABBAD298-CF5A-4484-BE1B-4C70A53E49E0}" type="presParOf" srcId="{B29B0934-01FF-405E-A47B-4DEF735C5DB4}" destId="{6E323E66-AC57-4F58-B8A5-A6E881A325B1}" srcOrd="8" destOrd="0" presId="urn:microsoft.com/office/officeart/2005/8/layout/gear1"/>
    <dgm:cxn modelId="{7682BB93-C701-41AB-957A-8910A1F32995}" type="presParOf" srcId="{B29B0934-01FF-405E-A47B-4DEF735C5DB4}" destId="{A0444393-6198-4ACB-882C-576193D62555}" srcOrd="9" destOrd="0" presId="urn:microsoft.com/office/officeart/2005/8/layout/gear1"/>
    <dgm:cxn modelId="{2F090CF8-AA59-4CE1-9F74-6087F1DB2EDC}" type="presParOf" srcId="{B29B0934-01FF-405E-A47B-4DEF735C5DB4}" destId="{129A7AED-1506-4876-B35E-784F3A3C37E9}" srcOrd="10" destOrd="0" presId="urn:microsoft.com/office/officeart/2005/8/layout/gear1"/>
    <dgm:cxn modelId="{EDF49FE1-CA51-4787-B805-FFC428F42E1B}" type="presParOf" srcId="{B29B0934-01FF-405E-A47B-4DEF735C5DB4}" destId="{7B293C1F-AAAD-4277-914F-23CD3ABDCB73}" srcOrd="11" destOrd="0" presId="urn:microsoft.com/office/officeart/2005/8/layout/gear1"/>
    <dgm:cxn modelId="{0C6F4077-A666-427B-8182-CDC67DCE76BE}" type="presParOf" srcId="{B29B0934-01FF-405E-A47B-4DEF735C5DB4}" destId="{9F7D3C64-7C3C-448E-9E4C-8FAB7716F38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300EDA-7527-4540-BEC4-527139656004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985490AD-D4E1-4F98-883A-5008F000043F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Логіка, її предмет та основні завдання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E15C329-42D7-469C-A57F-43016B8CF5D9}" type="parTrans" cxnId="{89D8BDA2-167A-4CB4-8133-3341E72A1050}">
      <dgm:prSet/>
      <dgm:spPr/>
      <dgm:t>
        <a:bodyPr/>
        <a:lstStyle/>
        <a:p>
          <a:endParaRPr lang="uk-UA"/>
        </a:p>
      </dgm:t>
    </dgm:pt>
    <dgm:pt modelId="{4245B741-AC70-4D82-AA88-B92B29684A7F}" type="sibTrans" cxnId="{89D8BDA2-167A-4CB4-8133-3341E72A1050}">
      <dgm:prSet/>
      <dgm:spPr/>
      <dgm:t>
        <a:bodyPr/>
        <a:lstStyle/>
        <a:p>
          <a:endParaRPr lang="uk-UA"/>
        </a:p>
      </dgm:t>
    </dgm:pt>
    <dgm:pt modelId="{D715FE4B-4EC0-4C6F-846F-64AA74398940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Виникнення та історичні етапи розвитку логіки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6EA2E28E-6A79-4626-A375-75EBD9341EEE}" type="parTrans" cxnId="{2FCC530C-2683-4958-BF36-9AE7213DB7A6}">
      <dgm:prSet/>
      <dgm:spPr/>
      <dgm:t>
        <a:bodyPr/>
        <a:lstStyle/>
        <a:p>
          <a:endParaRPr lang="uk-UA"/>
        </a:p>
      </dgm:t>
    </dgm:pt>
    <dgm:pt modelId="{48DF596E-1F67-4F46-A5E5-1078C26645CA}" type="sibTrans" cxnId="{2FCC530C-2683-4958-BF36-9AE7213DB7A6}">
      <dgm:prSet/>
      <dgm:spPr/>
      <dgm:t>
        <a:bodyPr/>
        <a:lstStyle/>
        <a:p>
          <a:endParaRPr lang="uk-UA"/>
        </a:p>
      </dgm:t>
    </dgm:pt>
    <dgm:pt modelId="{3F35E949-2EFD-4530-BCEA-D607B22FE52E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Основні закони логіки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AFE3CB6A-EB97-4709-A7A8-99C3B7B113E3}" type="parTrans" cxnId="{3E3794F6-D36B-4AA9-9323-C926D82AB6A0}">
      <dgm:prSet/>
      <dgm:spPr/>
      <dgm:t>
        <a:bodyPr/>
        <a:lstStyle/>
        <a:p>
          <a:endParaRPr lang="uk-UA"/>
        </a:p>
      </dgm:t>
    </dgm:pt>
    <dgm:pt modelId="{045A70EB-2312-437E-BDE7-1B35CD3FD2A5}" type="sibTrans" cxnId="{3E3794F6-D36B-4AA9-9323-C926D82AB6A0}">
      <dgm:prSet/>
      <dgm:spPr/>
      <dgm:t>
        <a:bodyPr/>
        <a:lstStyle/>
        <a:p>
          <a:endParaRPr lang="uk-UA"/>
        </a:p>
      </dgm:t>
    </dgm:pt>
    <dgm:pt modelId="{7FFE4291-EE44-475C-ADBA-BD2DAA5CF7E6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Основні форми мислення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F9019C1A-FA2F-41BA-8AD8-3468778B1AD8}" type="parTrans" cxnId="{8BC91D86-4DD7-4110-B70C-505A47609A59}">
      <dgm:prSet/>
      <dgm:spPr/>
      <dgm:t>
        <a:bodyPr/>
        <a:lstStyle/>
        <a:p>
          <a:endParaRPr lang="uk-UA"/>
        </a:p>
      </dgm:t>
    </dgm:pt>
    <dgm:pt modelId="{A2467E9C-B68E-4FA3-BAE4-AD6EE239C17E}" type="sibTrans" cxnId="{8BC91D86-4DD7-4110-B70C-505A47609A59}">
      <dgm:prSet/>
      <dgm:spPr/>
      <dgm:t>
        <a:bodyPr/>
        <a:lstStyle/>
        <a:p>
          <a:endParaRPr lang="uk-UA"/>
        </a:p>
      </dgm:t>
    </dgm:pt>
    <dgm:pt modelId="{002F222D-F8EE-48C1-A2D1-0B3BCA3FE1FC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Доведення та його різновиди у </a:t>
          </a:r>
          <a:r>
            <a:rPr lang="uk-UA" dirty="0" err="1" smtClean="0">
              <a:solidFill>
                <a:schemeClr val="accent2">
                  <a:lumMod val="50000"/>
                </a:schemeClr>
              </a:solidFill>
            </a:rPr>
            <a:t>логіці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D406F0EC-7A2D-4C8F-82A0-EDFD999B7DA3}" type="parTrans" cxnId="{D084F6B3-FD07-4F40-8272-CB9F48910535}">
      <dgm:prSet/>
      <dgm:spPr/>
      <dgm:t>
        <a:bodyPr/>
        <a:lstStyle/>
        <a:p>
          <a:endParaRPr lang="uk-UA"/>
        </a:p>
      </dgm:t>
    </dgm:pt>
    <dgm:pt modelId="{CA7EDC51-78DE-4D59-8156-13FE8815644D}" type="sibTrans" cxnId="{D084F6B3-FD07-4F40-8272-CB9F48910535}">
      <dgm:prSet/>
      <dgm:spPr/>
      <dgm:t>
        <a:bodyPr/>
        <a:lstStyle/>
        <a:p>
          <a:endParaRPr lang="uk-UA"/>
        </a:p>
      </dgm:t>
    </dgm:pt>
    <dgm:pt modelId="{AFC93907-23A5-4796-BC78-A900998A654C}">
      <dgm:prSet phldrT="[Текст]" phldr="1"/>
      <dgm:spPr/>
      <dgm:t>
        <a:bodyPr/>
        <a:lstStyle/>
        <a:p>
          <a:endParaRPr lang="uk-UA" dirty="0"/>
        </a:p>
      </dgm:t>
    </dgm:pt>
    <dgm:pt modelId="{D2BB72E0-12D4-47F5-9DC5-529C8A88DCAA}" type="parTrans" cxnId="{81F8693F-339A-403D-87FC-E78249E82959}">
      <dgm:prSet/>
      <dgm:spPr/>
      <dgm:t>
        <a:bodyPr/>
        <a:lstStyle/>
        <a:p>
          <a:endParaRPr lang="uk-UA"/>
        </a:p>
      </dgm:t>
    </dgm:pt>
    <dgm:pt modelId="{5E840E11-E1E8-46E7-B607-9DE3B52720DF}" type="sibTrans" cxnId="{81F8693F-339A-403D-87FC-E78249E82959}">
      <dgm:prSet/>
      <dgm:spPr/>
      <dgm:t>
        <a:bodyPr/>
        <a:lstStyle/>
        <a:p>
          <a:endParaRPr lang="uk-UA"/>
        </a:p>
      </dgm:t>
    </dgm:pt>
    <dgm:pt modelId="{3DD38939-2D4A-4FB7-9B0B-3256821D54AD}">
      <dgm:prSet phldrT="[Текст]" phldr="1"/>
      <dgm:spPr/>
      <dgm:t>
        <a:bodyPr/>
        <a:lstStyle/>
        <a:p>
          <a:endParaRPr lang="uk-UA"/>
        </a:p>
      </dgm:t>
    </dgm:pt>
    <dgm:pt modelId="{A6E9DD3F-DBD9-4173-8959-5BC19FB0535F}" type="parTrans" cxnId="{7C649735-62C4-492E-8B7C-455C911EBAA9}">
      <dgm:prSet/>
      <dgm:spPr/>
      <dgm:t>
        <a:bodyPr/>
        <a:lstStyle/>
        <a:p>
          <a:endParaRPr lang="uk-UA"/>
        </a:p>
      </dgm:t>
    </dgm:pt>
    <dgm:pt modelId="{6C36EA6D-969B-4409-8B72-C6FCBD4382ED}" type="sibTrans" cxnId="{7C649735-62C4-492E-8B7C-455C911EBAA9}">
      <dgm:prSet/>
      <dgm:spPr/>
      <dgm:t>
        <a:bodyPr/>
        <a:lstStyle/>
        <a:p>
          <a:endParaRPr lang="uk-UA"/>
        </a:p>
      </dgm:t>
    </dgm:pt>
    <dgm:pt modelId="{05E3BB3B-DE8D-4882-B0A0-62CDD0A5B089}" type="pres">
      <dgm:prSet presAssocID="{62300EDA-7527-4540-BEC4-527139656004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14C39DA-464F-4C2C-AB13-FA3AACAEA989}" type="pres">
      <dgm:prSet presAssocID="{62300EDA-7527-4540-BEC4-527139656004}" presName="dummyMaxCanvas" presStyleCnt="0">
        <dgm:presLayoutVars/>
      </dgm:prSet>
      <dgm:spPr/>
    </dgm:pt>
    <dgm:pt modelId="{0BA79E2F-601C-44F6-9219-228C9D4D4E03}" type="pres">
      <dgm:prSet presAssocID="{62300EDA-7527-4540-BEC4-527139656004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2B87B07-6452-46DB-A6E1-EF264D1119DC}" type="pres">
      <dgm:prSet presAssocID="{62300EDA-7527-4540-BEC4-527139656004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E3E837F-BDB8-4A91-93E5-528D5618C9FD}" type="pres">
      <dgm:prSet presAssocID="{62300EDA-7527-4540-BEC4-527139656004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15DE518-6C26-4E13-8600-181064D544F6}" type="pres">
      <dgm:prSet presAssocID="{62300EDA-7527-4540-BEC4-527139656004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2C6C0FF-9173-4CEC-B3E6-BE4B643EB2B7}" type="pres">
      <dgm:prSet presAssocID="{62300EDA-7527-4540-BEC4-527139656004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00A598A-2E26-4A09-B06E-54E1058215C0}" type="pres">
      <dgm:prSet presAssocID="{62300EDA-7527-4540-BEC4-527139656004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912E53C-0901-467C-9C6F-A6ECC0BB6F18}" type="pres">
      <dgm:prSet presAssocID="{62300EDA-7527-4540-BEC4-527139656004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BF3081F-D28A-4AC2-96E7-FC18D1E2FD8A}" type="pres">
      <dgm:prSet presAssocID="{62300EDA-7527-4540-BEC4-527139656004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F329AF9-54A2-422F-B9EB-4475FD14E21C}" type="pres">
      <dgm:prSet presAssocID="{62300EDA-7527-4540-BEC4-527139656004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412A924-6410-44AD-86F2-C7B3A3090E11}" type="pres">
      <dgm:prSet presAssocID="{62300EDA-7527-4540-BEC4-527139656004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60484CA-7D54-40A4-B25A-4F66D1FE9070}" type="pres">
      <dgm:prSet presAssocID="{62300EDA-7527-4540-BEC4-527139656004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71CDFDF-D931-4898-8EC8-F0B1ACF4FEE2}" type="pres">
      <dgm:prSet presAssocID="{62300EDA-7527-4540-BEC4-527139656004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99DD6C-CF53-46F7-807F-6CB108A63D7C}" type="pres">
      <dgm:prSet presAssocID="{62300EDA-7527-4540-BEC4-527139656004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B702EE5-0C1E-435F-BEBA-40734B06F14D}" type="pres">
      <dgm:prSet presAssocID="{62300EDA-7527-4540-BEC4-527139656004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634AFEC-94A5-48DC-88F7-BB3E1BFD318D}" type="presOf" srcId="{985490AD-D4E1-4F98-883A-5008F000043F}" destId="{0412A924-6410-44AD-86F2-C7B3A3090E11}" srcOrd="1" destOrd="0" presId="urn:microsoft.com/office/officeart/2005/8/layout/vProcess5"/>
    <dgm:cxn modelId="{19EB1D2D-7576-45F6-B562-2ED7353CA9A5}" type="presOf" srcId="{4245B741-AC70-4D82-AA88-B92B29684A7F}" destId="{A00A598A-2E26-4A09-B06E-54E1058215C0}" srcOrd="0" destOrd="0" presId="urn:microsoft.com/office/officeart/2005/8/layout/vProcess5"/>
    <dgm:cxn modelId="{2800DA0E-4103-4943-A988-1AF50C262C2C}" type="presOf" srcId="{3F35E949-2EFD-4530-BCEA-D607B22FE52E}" destId="{6E3E837F-BDB8-4A91-93E5-528D5618C9FD}" srcOrd="0" destOrd="0" presId="urn:microsoft.com/office/officeart/2005/8/layout/vProcess5"/>
    <dgm:cxn modelId="{DA8AA2F5-9E3C-4141-907E-51C4A8954B2C}" type="presOf" srcId="{3F35E949-2EFD-4530-BCEA-D607B22FE52E}" destId="{F71CDFDF-D931-4898-8EC8-F0B1ACF4FEE2}" srcOrd="1" destOrd="0" presId="urn:microsoft.com/office/officeart/2005/8/layout/vProcess5"/>
    <dgm:cxn modelId="{50E48564-F705-4792-8C7B-3589D7C99C5E}" type="presOf" srcId="{A2467E9C-B68E-4FA3-BAE4-AD6EE239C17E}" destId="{2F329AF9-54A2-422F-B9EB-4475FD14E21C}" srcOrd="0" destOrd="0" presId="urn:microsoft.com/office/officeart/2005/8/layout/vProcess5"/>
    <dgm:cxn modelId="{D263E4D7-054A-4712-AC10-96B2DDE0E38F}" type="presOf" srcId="{D715FE4B-4EC0-4C6F-846F-64AA74398940}" destId="{F60484CA-7D54-40A4-B25A-4F66D1FE9070}" srcOrd="1" destOrd="0" presId="urn:microsoft.com/office/officeart/2005/8/layout/vProcess5"/>
    <dgm:cxn modelId="{BEA75A76-D9A9-4253-818D-FD2F22CA4BDB}" type="presOf" srcId="{002F222D-F8EE-48C1-A2D1-0B3BCA3FE1FC}" destId="{92C6C0FF-9173-4CEC-B3E6-BE4B643EB2B7}" srcOrd="0" destOrd="0" presId="urn:microsoft.com/office/officeart/2005/8/layout/vProcess5"/>
    <dgm:cxn modelId="{89D8BDA2-167A-4CB4-8133-3341E72A1050}" srcId="{62300EDA-7527-4540-BEC4-527139656004}" destId="{985490AD-D4E1-4F98-883A-5008F000043F}" srcOrd="0" destOrd="0" parTransId="{7E15C329-42D7-469C-A57F-43016B8CF5D9}" sibTransId="{4245B741-AC70-4D82-AA88-B92B29684A7F}"/>
    <dgm:cxn modelId="{8FBF07F6-BD6F-407B-A7F9-4234A4AFC00B}" type="presOf" srcId="{045A70EB-2312-437E-BDE7-1B35CD3FD2A5}" destId="{2BF3081F-D28A-4AC2-96E7-FC18D1E2FD8A}" srcOrd="0" destOrd="0" presId="urn:microsoft.com/office/officeart/2005/8/layout/vProcess5"/>
    <dgm:cxn modelId="{81F8693F-339A-403D-87FC-E78249E82959}" srcId="{62300EDA-7527-4540-BEC4-527139656004}" destId="{AFC93907-23A5-4796-BC78-A900998A654C}" srcOrd="5" destOrd="0" parTransId="{D2BB72E0-12D4-47F5-9DC5-529C8A88DCAA}" sibTransId="{5E840E11-E1E8-46E7-B607-9DE3B52720DF}"/>
    <dgm:cxn modelId="{7B1769BF-1816-412A-A111-EB57BACD92EB}" type="presOf" srcId="{48DF596E-1F67-4F46-A5E5-1078C26645CA}" destId="{4912E53C-0901-467C-9C6F-A6ECC0BB6F18}" srcOrd="0" destOrd="0" presId="urn:microsoft.com/office/officeart/2005/8/layout/vProcess5"/>
    <dgm:cxn modelId="{7C649735-62C4-492E-8B7C-455C911EBAA9}" srcId="{62300EDA-7527-4540-BEC4-527139656004}" destId="{3DD38939-2D4A-4FB7-9B0B-3256821D54AD}" srcOrd="6" destOrd="0" parTransId="{A6E9DD3F-DBD9-4173-8959-5BC19FB0535F}" sibTransId="{6C36EA6D-969B-4409-8B72-C6FCBD4382ED}"/>
    <dgm:cxn modelId="{9D796B27-6554-4286-ACAA-63141F4624F5}" type="presOf" srcId="{985490AD-D4E1-4F98-883A-5008F000043F}" destId="{0BA79E2F-601C-44F6-9219-228C9D4D4E03}" srcOrd="0" destOrd="0" presId="urn:microsoft.com/office/officeart/2005/8/layout/vProcess5"/>
    <dgm:cxn modelId="{2FCC530C-2683-4958-BF36-9AE7213DB7A6}" srcId="{62300EDA-7527-4540-BEC4-527139656004}" destId="{D715FE4B-4EC0-4C6F-846F-64AA74398940}" srcOrd="1" destOrd="0" parTransId="{6EA2E28E-6A79-4626-A375-75EBD9341EEE}" sibTransId="{48DF596E-1F67-4F46-A5E5-1078C26645CA}"/>
    <dgm:cxn modelId="{3E3794F6-D36B-4AA9-9323-C926D82AB6A0}" srcId="{62300EDA-7527-4540-BEC4-527139656004}" destId="{3F35E949-2EFD-4530-BCEA-D607B22FE52E}" srcOrd="2" destOrd="0" parTransId="{AFE3CB6A-EB97-4709-A7A8-99C3B7B113E3}" sibTransId="{045A70EB-2312-437E-BDE7-1B35CD3FD2A5}"/>
    <dgm:cxn modelId="{D084F6B3-FD07-4F40-8272-CB9F48910535}" srcId="{62300EDA-7527-4540-BEC4-527139656004}" destId="{002F222D-F8EE-48C1-A2D1-0B3BCA3FE1FC}" srcOrd="4" destOrd="0" parTransId="{D406F0EC-7A2D-4C8F-82A0-EDFD999B7DA3}" sibTransId="{CA7EDC51-78DE-4D59-8156-13FE8815644D}"/>
    <dgm:cxn modelId="{A1695E96-ABEE-465C-8D0E-B4F84D685668}" type="presOf" srcId="{D715FE4B-4EC0-4C6F-846F-64AA74398940}" destId="{72B87B07-6452-46DB-A6E1-EF264D1119DC}" srcOrd="0" destOrd="0" presId="urn:microsoft.com/office/officeart/2005/8/layout/vProcess5"/>
    <dgm:cxn modelId="{B4D52E6B-E43E-477D-9C6B-9961E6838357}" type="presOf" srcId="{002F222D-F8EE-48C1-A2D1-0B3BCA3FE1FC}" destId="{AB702EE5-0C1E-435F-BEBA-40734B06F14D}" srcOrd="1" destOrd="0" presId="urn:microsoft.com/office/officeart/2005/8/layout/vProcess5"/>
    <dgm:cxn modelId="{2D85D737-58B6-4D29-8C2B-F25F6DEF49BB}" type="presOf" srcId="{7FFE4291-EE44-475C-ADBA-BD2DAA5CF7E6}" destId="{3D99DD6C-CF53-46F7-807F-6CB108A63D7C}" srcOrd="1" destOrd="0" presId="urn:microsoft.com/office/officeart/2005/8/layout/vProcess5"/>
    <dgm:cxn modelId="{76C241EB-7581-4DA9-8D10-6F381138DE59}" type="presOf" srcId="{7FFE4291-EE44-475C-ADBA-BD2DAA5CF7E6}" destId="{D15DE518-6C26-4E13-8600-181064D544F6}" srcOrd="0" destOrd="0" presId="urn:microsoft.com/office/officeart/2005/8/layout/vProcess5"/>
    <dgm:cxn modelId="{8BC91D86-4DD7-4110-B70C-505A47609A59}" srcId="{62300EDA-7527-4540-BEC4-527139656004}" destId="{7FFE4291-EE44-475C-ADBA-BD2DAA5CF7E6}" srcOrd="3" destOrd="0" parTransId="{F9019C1A-FA2F-41BA-8AD8-3468778B1AD8}" sibTransId="{A2467E9C-B68E-4FA3-BAE4-AD6EE239C17E}"/>
    <dgm:cxn modelId="{580BC638-60E7-47DE-B1F3-0E53C4BBC816}" type="presOf" srcId="{62300EDA-7527-4540-BEC4-527139656004}" destId="{05E3BB3B-DE8D-4882-B0A0-62CDD0A5B089}" srcOrd="0" destOrd="0" presId="urn:microsoft.com/office/officeart/2005/8/layout/vProcess5"/>
    <dgm:cxn modelId="{40EC1946-EE33-48FB-A0C6-24BB6656C06B}" type="presParOf" srcId="{05E3BB3B-DE8D-4882-B0A0-62CDD0A5B089}" destId="{C14C39DA-464F-4C2C-AB13-FA3AACAEA989}" srcOrd="0" destOrd="0" presId="urn:microsoft.com/office/officeart/2005/8/layout/vProcess5"/>
    <dgm:cxn modelId="{EA3A8114-D40D-4B75-9961-641CA78FB4E9}" type="presParOf" srcId="{05E3BB3B-DE8D-4882-B0A0-62CDD0A5B089}" destId="{0BA79E2F-601C-44F6-9219-228C9D4D4E03}" srcOrd="1" destOrd="0" presId="urn:microsoft.com/office/officeart/2005/8/layout/vProcess5"/>
    <dgm:cxn modelId="{611DD7F7-074A-42EB-8A5B-4F8D2DADF8D1}" type="presParOf" srcId="{05E3BB3B-DE8D-4882-B0A0-62CDD0A5B089}" destId="{72B87B07-6452-46DB-A6E1-EF264D1119DC}" srcOrd="2" destOrd="0" presId="urn:microsoft.com/office/officeart/2005/8/layout/vProcess5"/>
    <dgm:cxn modelId="{976C784B-8E2E-4DE1-A411-52CECAB624E4}" type="presParOf" srcId="{05E3BB3B-DE8D-4882-B0A0-62CDD0A5B089}" destId="{6E3E837F-BDB8-4A91-93E5-528D5618C9FD}" srcOrd="3" destOrd="0" presId="urn:microsoft.com/office/officeart/2005/8/layout/vProcess5"/>
    <dgm:cxn modelId="{BCDFB352-065B-48DE-8913-DC50FB902066}" type="presParOf" srcId="{05E3BB3B-DE8D-4882-B0A0-62CDD0A5B089}" destId="{D15DE518-6C26-4E13-8600-181064D544F6}" srcOrd="4" destOrd="0" presId="urn:microsoft.com/office/officeart/2005/8/layout/vProcess5"/>
    <dgm:cxn modelId="{39BB8C3B-AF05-4CA6-8739-2AE959EB9127}" type="presParOf" srcId="{05E3BB3B-DE8D-4882-B0A0-62CDD0A5B089}" destId="{92C6C0FF-9173-4CEC-B3E6-BE4B643EB2B7}" srcOrd="5" destOrd="0" presId="urn:microsoft.com/office/officeart/2005/8/layout/vProcess5"/>
    <dgm:cxn modelId="{AFA21F66-A6B4-4A60-84C5-EF923520EF46}" type="presParOf" srcId="{05E3BB3B-DE8D-4882-B0A0-62CDD0A5B089}" destId="{A00A598A-2E26-4A09-B06E-54E1058215C0}" srcOrd="6" destOrd="0" presId="urn:microsoft.com/office/officeart/2005/8/layout/vProcess5"/>
    <dgm:cxn modelId="{A766E9E9-EE9C-4026-8024-5C789394D89A}" type="presParOf" srcId="{05E3BB3B-DE8D-4882-B0A0-62CDD0A5B089}" destId="{4912E53C-0901-467C-9C6F-A6ECC0BB6F18}" srcOrd="7" destOrd="0" presId="urn:microsoft.com/office/officeart/2005/8/layout/vProcess5"/>
    <dgm:cxn modelId="{E9857311-6305-4F6F-ACD8-F7FFC34CE9CD}" type="presParOf" srcId="{05E3BB3B-DE8D-4882-B0A0-62CDD0A5B089}" destId="{2BF3081F-D28A-4AC2-96E7-FC18D1E2FD8A}" srcOrd="8" destOrd="0" presId="urn:microsoft.com/office/officeart/2005/8/layout/vProcess5"/>
    <dgm:cxn modelId="{56DB5CBB-0BA7-4926-97AA-546B772CDBBD}" type="presParOf" srcId="{05E3BB3B-DE8D-4882-B0A0-62CDD0A5B089}" destId="{2F329AF9-54A2-422F-B9EB-4475FD14E21C}" srcOrd="9" destOrd="0" presId="urn:microsoft.com/office/officeart/2005/8/layout/vProcess5"/>
    <dgm:cxn modelId="{8E1949F4-D61F-40E6-B35A-CAF540B64E37}" type="presParOf" srcId="{05E3BB3B-DE8D-4882-B0A0-62CDD0A5B089}" destId="{0412A924-6410-44AD-86F2-C7B3A3090E11}" srcOrd="10" destOrd="0" presId="urn:microsoft.com/office/officeart/2005/8/layout/vProcess5"/>
    <dgm:cxn modelId="{3677FD34-DE6B-4C60-8262-1773FAC8DE23}" type="presParOf" srcId="{05E3BB3B-DE8D-4882-B0A0-62CDD0A5B089}" destId="{F60484CA-7D54-40A4-B25A-4F66D1FE9070}" srcOrd="11" destOrd="0" presId="urn:microsoft.com/office/officeart/2005/8/layout/vProcess5"/>
    <dgm:cxn modelId="{7B00D352-6B7A-4E71-BDF4-80F882CAE577}" type="presParOf" srcId="{05E3BB3B-DE8D-4882-B0A0-62CDD0A5B089}" destId="{F71CDFDF-D931-4898-8EC8-F0B1ACF4FEE2}" srcOrd="12" destOrd="0" presId="urn:microsoft.com/office/officeart/2005/8/layout/vProcess5"/>
    <dgm:cxn modelId="{751FD12B-D384-43AF-A492-413438A29907}" type="presParOf" srcId="{05E3BB3B-DE8D-4882-B0A0-62CDD0A5B089}" destId="{3D99DD6C-CF53-46F7-807F-6CB108A63D7C}" srcOrd="13" destOrd="0" presId="urn:microsoft.com/office/officeart/2005/8/layout/vProcess5"/>
    <dgm:cxn modelId="{2F4025C5-75A1-4FA0-BBD8-83772CEE4A56}" type="presParOf" srcId="{05E3BB3B-DE8D-4882-B0A0-62CDD0A5B089}" destId="{AB702EE5-0C1E-435F-BEBA-40734B06F14D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979C8FD-AECA-4207-A667-978FB925A08A}" type="doc">
      <dgm:prSet loTypeId="urn:microsoft.com/office/officeart/2005/8/layout/matrix2" loCatId="matrix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uk-UA"/>
        </a:p>
      </dgm:t>
    </dgm:pt>
    <dgm:pt modelId="{7ADF74AD-1CDE-4F02-95F1-54542B11FF62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категорії логіки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CFAA7193-DC63-4486-A758-F322B0A05C0B}" type="parTrans" cxnId="{42F2FC8D-5E2A-4ECF-B19A-65E4314B8397}">
      <dgm:prSet/>
      <dgm:spPr/>
      <dgm:t>
        <a:bodyPr/>
        <a:lstStyle/>
        <a:p>
          <a:endParaRPr lang="uk-UA"/>
        </a:p>
      </dgm:t>
    </dgm:pt>
    <dgm:pt modelId="{A3D8F9BB-DCF4-4996-AEB0-9DAC6361C5E1}" type="sibTrans" cxnId="{42F2FC8D-5E2A-4ECF-B19A-65E4314B8397}">
      <dgm:prSet/>
      <dgm:spPr/>
      <dgm:t>
        <a:bodyPr/>
        <a:lstStyle/>
        <a:p>
          <a:endParaRPr lang="uk-UA"/>
        </a:p>
      </dgm:t>
    </dgm:pt>
    <dgm:pt modelId="{8C48132B-CA3B-4FAB-B10C-DE5345753779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рівні пізнання 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BBCBFEF8-02C6-45E5-ABAA-28DFB11E6546}" type="parTrans" cxnId="{B1D9F522-0D0C-42E5-A4DB-B29617E44EBA}">
      <dgm:prSet/>
      <dgm:spPr/>
      <dgm:t>
        <a:bodyPr/>
        <a:lstStyle/>
        <a:p>
          <a:endParaRPr lang="uk-UA"/>
        </a:p>
      </dgm:t>
    </dgm:pt>
    <dgm:pt modelId="{8DD72D47-797E-4CA5-B99C-42DA21A6B865}" type="sibTrans" cxnId="{B1D9F522-0D0C-42E5-A4DB-B29617E44EBA}">
      <dgm:prSet/>
      <dgm:spPr/>
      <dgm:t>
        <a:bodyPr/>
        <a:lstStyle/>
        <a:p>
          <a:endParaRPr lang="uk-UA"/>
        </a:p>
      </dgm:t>
    </dgm:pt>
    <dgm:pt modelId="{436728B4-5FAE-49B9-808D-8CA91F78A6A3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форми мислення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E683712D-7B95-4A89-A674-265820927510}" type="parTrans" cxnId="{21FC2F4E-647D-4633-8563-B277F95B52A3}">
      <dgm:prSet/>
      <dgm:spPr/>
      <dgm:t>
        <a:bodyPr/>
        <a:lstStyle/>
        <a:p>
          <a:endParaRPr lang="uk-UA"/>
        </a:p>
      </dgm:t>
    </dgm:pt>
    <dgm:pt modelId="{12A65C78-83E3-4032-8A2D-76F50CC98488}" type="sibTrans" cxnId="{21FC2F4E-647D-4633-8563-B277F95B52A3}">
      <dgm:prSet/>
      <dgm:spPr/>
      <dgm:t>
        <a:bodyPr/>
        <a:lstStyle/>
        <a:p>
          <a:endParaRPr lang="uk-UA"/>
        </a:p>
      </dgm:t>
    </dgm:pt>
    <dgm:pt modelId="{B2176459-15AF-4C0A-A855-183096830AE6}">
      <dgm:prSet phldrT="[Текст]"/>
      <dgm:spPr/>
      <dgm:t>
        <a:bodyPr/>
        <a:lstStyle/>
        <a:p>
          <a:r>
            <a:rPr lang="uk-UA" dirty="0" smtClean="0">
              <a:solidFill>
                <a:schemeClr val="tx2">
                  <a:lumMod val="75000"/>
                </a:schemeClr>
              </a:solidFill>
            </a:rPr>
            <a:t>Основні закони логіки</a:t>
          </a:r>
          <a:endParaRPr lang="uk-UA" dirty="0">
            <a:solidFill>
              <a:schemeClr val="tx2">
                <a:lumMod val="75000"/>
              </a:schemeClr>
            </a:solidFill>
          </a:endParaRPr>
        </a:p>
      </dgm:t>
    </dgm:pt>
    <dgm:pt modelId="{BDB8CECB-4E25-4854-8CCE-B4CFF1D66473}" type="parTrans" cxnId="{36B973F4-6F9F-49A9-AAF2-D5F061DDC461}">
      <dgm:prSet/>
      <dgm:spPr/>
      <dgm:t>
        <a:bodyPr/>
        <a:lstStyle/>
        <a:p>
          <a:endParaRPr lang="uk-UA"/>
        </a:p>
      </dgm:t>
    </dgm:pt>
    <dgm:pt modelId="{E91B5C90-732A-44BE-AD2E-A4668C3C723F}" type="sibTrans" cxnId="{36B973F4-6F9F-49A9-AAF2-D5F061DDC461}">
      <dgm:prSet/>
      <dgm:spPr/>
      <dgm:t>
        <a:bodyPr/>
        <a:lstStyle/>
        <a:p>
          <a:endParaRPr lang="uk-UA"/>
        </a:p>
      </dgm:t>
    </dgm:pt>
    <dgm:pt modelId="{CCA80AFE-29AA-441B-A8C5-2CA18404EBEF}" type="pres">
      <dgm:prSet presAssocID="{9979C8FD-AECA-4207-A667-978FB925A08A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D78CB43A-9987-46B9-818A-9B6940266407}" type="pres">
      <dgm:prSet presAssocID="{9979C8FD-AECA-4207-A667-978FB925A08A}" presName="axisShape" presStyleLbl="bgShp" presStyleIdx="0" presStyleCnt="1"/>
      <dgm:spPr/>
    </dgm:pt>
    <dgm:pt modelId="{B4CC73DC-8A16-428F-A47D-D17B49BF7395}" type="pres">
      <dgm:prSet presAssocID="{9979C8FD-AECA-4207-A667-978FB925A08A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A4979A0-471C-4987-AE28-71F3E2AEF275}" type="pres">
      <dgm:prSet presAssocID="{9979C8FD-AECA-4207-A667-978FB925A08A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FF4789-C286-4074-9133-DE850F763B6C}" type="pres">
      <dgm:prSet presAssocID="{9979C8FD-AECA-4207-A667-978FB925A08A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9B3BFF6-CD71-4072-B6FA-E97063D4B5D1}" type="pres">
      <dgm:prSet presAssocID="{9979C8FD-AECA-4207-A667-978FB925A08A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97C0E0C-F0FF-4406-AB00-3893AC0D0600}" type="presOf" srcId="{8C48132B-CA3B-4FAB-B10C-DE5345753779}" destId="{BA4979A0-471C-4987-AE28-71F3E2AEF275}" srcOrd="0" destOrd="0" presId="urn:microsoft.com/office/officeart/2005/8/layout/matrix2"/>
    <dgm:cxn modelId="{9EDC6E1B-F535-4599-9D6C-3A8E890A687B}" type="presOf" srcId="{7ADF74AD-1CDE-4F02-95F1-54542B11FF62}" destId="{B4CC73DC-8A16-428F-A47D-D17B49BF7395}" srcOrd="0" destOrd="0" presId="urn:microsoft.com/office/officeart/2005/8/layout/matrix2"/>
    <dgm:cxn modelId="{A16830BB-F0A6-433D-B0C7-9BBBEACBD16D}" type="presOf" srcId="{436728B4-5FAE-49B9-808D-8CA91F78A6A3}" destId="{45FF4789-C286-4074-9133-DE850F763B6C}" srcOrd="0" destOrd="0" presId="urn:microsoft.com/office/officeart/2005/8/layout/matrix2"/>
    <dgm:cxn modelId="{B1D9F522-0D0C-42E5-A4DB-B29617E44EBA}" srcId="{9979C8FD-AECA-4207-A667-978FB925A08A}" destId="{8C48132B-CA3B-4FAB-B10C-DE5345753779}" srcOrd="1" destOrd="0" parTransId="{BBCBFEF8-02C6-45E5-ABAA-28DFB11E6546}" sibTransId="{8DD72D47-797E-4CA5-B99C-42DA21A6B865}"/>
    <dgm:cxn modelId="{BD785CC0-6DD1-4FFD-A2A2-5FBA2D9B53A7}" type="presOf" srcId="{B2176459-15AF-4C0A-A855-183096830AE6}" destId="{29B3BFF6-CD71-4072-B6FA-E97063D4B5D1}" srcOrd="0" destOrd="0" presId="urn:microsoft.com/office/officeart/2005/8/layout/matrix2"/>
    <dgm:cxn modelId="{42F2FC8D-5E2A-4ECF-B19A-65E4314B8397}" srcId="{9979C8FD-AECA-4207-A667-978FB925A08A}" destId="{7ADF74AD-1CDE-4F02-95F1-54542B11FF62}" srcOrd="0" destOrd="0" parTransId="{CFAA7193-DC63-4486-A758-F322B0A05C0B}" sibTransId="{A3D8F9BB-DCF4-4996-AEB0-9DAC6361C5E1}"/>
    <dgm:cxn modelId="{36B973F4-6F9F-49A9-AAF2-D5F061DDC461}" srcId="{9979C8FD-AECA-4207-A667-978FB925A08A}" destId="{B2176459-15AF-4C0A-A855-183096830AE6}" srcOrd="3" destOrd="0" parTransId="{BDB8CECB-4E25-4854-8CCE-B4CFF1D66473}" sibTransId="{E91B5C90-732A-44BE-AD2E-A4668C3C723F}"/>
    <dgm:cxn modelId="{1FDE5C7A-86F9-43AC-A4EB-698843DDA1AF}" type="presOf" srcId="{9979C8FD-AECA-4207-A667-978FB925A08A}" destId="{CCA80AFE-29AA-441B-A8C5-2CA18404EBEF}" srcOrd="0" destOrd="0" presId="urn:microsoft.com/office/officeart/2005/8/layout/matrix2"/>
    <dgm:cxn modelId="{21FC2F4E-647D-4633-8563-B277F95B52A3}" srcId="{9979C8FD-AECA-4207-A667-978FB925A08A}" destId="{436728B4-5FAE-49B9-808D-8CA91F78A6A3}" srcOrd="2" destOrd="0" parTransId="{E683712D-7B95-4A89-A674-265820927510}" sibTransId="{12A65C78-83E3-4032-8A2D-76F50CC98488}"/>
    <dgm:cxn modelId="{88824F75-9478-4D20-A2A1-E911E89DAEDF}" type="presParOf" srcId="{CCA80AFE-29AA-441B-A8C5-2CA18404EBEF}" destId="{D78CB43A-9987-46B9-818A-9B6940266407}" srcOrd="0" destOrd="0" presId="urn:microsoft.com/office/officeart/2005/8/layout/matrix2"/>
    <dgm:cxn modelId="{19661F92-9F6A-4D10-B5D0-F8F109F11A16}" type="presParOf" srcId="{CCA80AFE-29AA-441B-A8C5-2CA18404EBEF}" destId="{B4CC73DC-8A16-428F-A47D-D17B49BF7395}" srcOrd="1" destOrd="0" presId="urn:microsoft.com/office/officeart/2005/8/layout/matrix2"/>
    <dgm:cxn modelId="{684FD16D-23F3-4B8A-8AD9-1597DB8CF480}" type="presParOf" srcId="{CCA80AFE-29AA-441B-A8C5-2CA18404EBEF}" destId="{BA4979A0-471C-4987-AE28-71F3E2AEF275}" srcOrd="2" destOrd="0" presId="urn:microsoft.com/office/officeart/2005/8/layout/matrix2"/>
    <dgm:cxn modelId="{6C7BC37C-5C20-489D-987F-3C747D5F0B12}" type="presParOf" srcId="{CCA80AFE-29AA-441B-A8C5-2CA18404EBEF}" destId="{45FF4789-C286-4074-9133-DE850F763B6C}" srcOrd="3" destOrd="0" presId="urn:microsoft.com/office/officeart/2005/8/layout/matrix2"/>
    <dgm:cxn modelId="{35B219A4-C98E-4ACA-93CD-544F443E5E4F}" type="presParOf" srcId="{CCA80AFE-29AA-441B-A8C5-2CA18404EBEF}" destId="{29B3BFF6-CD71-4072-B6FA-E97063D4B5D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5F11FE-F78F-4490-A346-5BF37B3B55E3}" type="doc">
      <dgm:prSet loTypeId="urn:microsoft.com/office/officeart/2005/8/layout/pyramid4" loCatId="pyramid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C3BD39A1-9CFD-4736-AB28-D897F058B025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визначати основні логічні вимоги мислення та викладу інформації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28D25571-2607-4CE7-A108-12ED9E7EEAE0}" type="parTrans" cxnId="{D6AAC209-3A52-4DD7-87E1-B04809848463}">
      <dgm:prSet/>
      <dgm:spPr/>
      <dgm:t>
        <a:bodyPr/>
        <a:lstStyle/>
        <a:p>
          <a:endParaRPr lang="uk-UA"/>
        </a:p>
      </dgm:t>
    </dgm:pt>
    <dgm:pt modelId="{9761229F-1C42-4E4B-9AA4-0CA8B0D634CF}" type="sibTrans" cxnId="{D6AAC209-3A52-4DD7-87E1-B04809848463}">
      <dgm:prSet/>
      <dgm:spPr/>
      <dgm:t>
        <a:bodyPr/>
        <a:lstStyle/>
        <a:p>
          <a:endParaRPr lang="uk-UA"/>
        </a:p>
      </dgm:t>
    </dgm:pt>
    <dgm:pt modelId="{6B968D01-4E06-492D-9655-437EB4D23701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користуватися логічними формами дедуктивного та індуктивного умовиводів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8613B2BF-EE59-439B-8541-F88AE9BFEA1C}" type="parTrans" cxnId="{8FB22804-E78D-4FAB-B954-7C13F83AB081}">
      <dgm:prSet/>
      <dgm:spPr/>
      <dgm:t>
        <a:bodyPr/>
        <a:lstStyle/>
        <a:p>
          <a:endParaRPr lang="uk-UA"/>
        </a:p>
      </dgm:t>
    </dgm:pt>
    <dgm:pt modelId="{BA888989-7079-4B50-ADAA-34875AF359B6}" type="sibTrans" cxnId="{8FB22804-E78D-4FAB-B954-7C13F83AB081}">
      <dgm:prSet/>
      <dgm:spPr/>
      <dgm:t>
        <a:bodyPr/>
        <a:lstStyle/>
        <a:p>
          <a:endParaRPr lang="uk-UA"/>
        </a:p>
      </dgm:t>
    </dgm:pt>
    <dgm:pt modelId="{DCC611E5-56D1-461E-B43F-1AF53DE1946D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застосовувати теорію аргументації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1D920891-11EE-4C4E-A2C5-AF70F5A8518B}" type="parTrans" cxnId="{D93A38AE-869F-40D5-BC0A-CB2EE6B6C4A7}">
      <dgm:prSet/>
      <dgm:spPr/>
      <dgm:t>
        <a:bodyPr/>
        <a:lstStyle/>
        <a:p>
          <a:endParaRPr lang="uk-UA"/>
        </a:p>
      </dgm:t>
    </dgm:pt>
    <dgm:pt modelId="{0449CF03-05DE-4D56-A5B8-67D0D20EA137}" type="sibTrans" cxnId="{D93A38AE-869F-40D5-BC0A-CB2EE6B6C4A7}">
      <dgm:prSet/>
      <dgm:spPr/>
      <dgm:t>
        <a:bodyPr/>
        <a:lstStyle/>
        <a:p>
          <a:endParaRPr lang="uk-UA"/>
        </a:p>
      </dgm:t>
    </dgm:pt>
    <dgm:pt modelId="{B52572A5-0D63-4FDB-A575-130F720752E9}">
      <dgm:prSet phldrT="[Текст]"/>
      <dgm:spPr/>
      <dgm:t>
        <a:bodyPr/>
        <a:lstStyle/>
        <a:p>
          <a:r>
            <a:rPr lang="uk-UA" dirty="0" smtClean="0">
              <a:solidFill>
                <a:schemeClr val="accent2">
                  <a:lumMod val="50000"/>
                </a:schemeClr>
              </a:solidFill>
            </a:rPr>
            <a:t>пояснювати основі логічні вимоги щодо професійної діяльності лікаря</a:t>
          </a:r>
          <a:endParaRPr lang="uk-UA" dirty="0">
            <a:solidFill>
              <a:schemeClr val="accent2">
                <a:lumMod val="50000"/>
              </a:schemeClr>
            </a:solidFill>
          </a:endParaRPr>
        </a:p>
      </dgm:t>
    </dgm:pt>
    <dgm:pt modelId="{7C91A849-4CED-428A-9D78-61855DE6B04B}" type="parTrans" cxnId="{28014E09-0C1F-4D9C-B4F2-AC770408210D}">
      <dgm:prSet/>
      <dgm:spPr/>
      <dgm:t>
        <a:bodyPr/>
        <a:lstStyle/>
        <a:p>
          <a:endParaRPr lang="uk-UA"/>
        </a:p>
      </dgm:t>
    </dgm:pt>
    <dgm:pt modelId="{50D52979-8C44-4595-8F57-0911CB673D5B}" type="sibTrans" cxnId="{28014E09-0C1F-4D9C-B4F2-AC770408210D}">
      <dgm:prSet/>
      <dgm:spPr/>
      <dgm:t>
        <a:bodyPr/>
        <a:lstStyle/>
        <a:p>
          <a:endParaRPr lang="uk-UA"/>
        </a:p>
      </dgm:t>
    </dgm:pt>
    <dgm:pt modelId="{8580E09B-8047-47EB-A01C-2A449259784E}" type="pres">
      <dgm:prSet presAssocID="{415F11FE-F78F-4490-A346-5BF37B3B55E3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9D3B0CA-5C98-41AA-8480-EA00166E42D3}" type="pres">
      <dgm:prSet presAssocID="{415F11FE-F78F-4490-A346-5BF37B3B55E3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0868000-A3AB-4C5F-B58D-0776459E5D28}" type="pres">
      <dgm:prSet presAssocID="{415F11FE-F78F-4490-A346-5BF37B3B55E3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665FB77-06B6-4C39-8E06-770E177F2F0B}" type="pres">
      <dgm:prSet presAssocID="{415F11FE-F78F-4490-A346-5BF37B3B55E3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70A9A48-8ED1-4332-8605-777669CDA486}" type="pres">
      <dgm:prSet presAssocID="{415F11FE-F78F-4490-A346-5BF37B3B55E3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99170BE-9554-496F-A12E-4C65232CAD52}" type="presOf" srcId="{B52572A5-0D63-4FDB-A575-130F720752E9}" destId="{870A9A48-8ED1-4332-8605-777669CDA486}" srcOrd="0" destOrd="0" presId="urn:microsoft.com/office/officeart/2005/8/layout/pyramid4"/>
    <dgm:cxn modelId="{A5EA607E-2BED-461D-AAF6-934EEDEA89B4}" type="presOf" srcId="{415F11FE-F78F-4490-A346-5BF37B3B55E3}" destId="{8580E09B-8047-47EB-A01C-2A449259784E}" srcOrd="0" destOrd="0" presId="urn:microsoft.com/office/officeart/2005/8/layout/pyramid4"/>
    <dgm:cxn modelId="{D93A38AE-869F-40D5-BC0A-CB2EE6B6C4A7}" srcId="{415F11FE-F78F-4490-A346-5BF37B3B55E3}" destId="{DCC611E5-56D1-461E-B43F-1AF53DE1946D}" srcOrd="2" destOrd="0" parTransId="{1D920891-11EE-4C4E-A2C5-AF70F5A8518B}" sibTransId="{0449CF03-05DE-4D56-A5B8-67D0D20EA137}"/>
    <dgm:cxn modelId="{6F7BD575-4F7A-4382-A3C8-002397152801}" type="presOf" srcId="{C3BD39A1-9CFD-4736-AB28-D897F058B025}" destId="{99D3B0CA-5C98-41AA-8480-EA00166E42D3}" srcOrd="0" destOrd="0" presId="urn:microsoft.com/office/officeart/2005/8/layout/pyramid4"/>
    <dgm:cxn modelId="{D6AAC209-3A52-4DD7-87E1-B04809848463}" srcId="{415F11FE-F78F-4490-A346-5BF37B3B55E3}" destId="{C3BD39A1-9CFD-4736-AB28-D897F058B025}" srcOrd="0" destOrd="0" parTransId="{28D25571-2607-4CE7-A108-12ED9E7EEAE0}" sibTransId="{9761229F-1C42-4E4B-9AA4-0CA8B0D634CF}"/>
    <dgm:cxn modelId="{8FB22804-E78D-4FAB-B954-7C13F83AB081}" srcId="{415F11FE-F78F-4490-A346-5BF37B3B55E3}" destId="{6B968D01-4E06-492D-9655-437EB4D23701}" srcOrd="1" destOrd="0" parTransId="{8613B2BF-EE59-439B-8541-F88AE9BFEA1C}" sibTransId="{BA888989-7079-4B50-ADAA-34875AF359B6}"/>
    <dgm:cxn modelId="{28014E09-0C1F-4D9C-B4F2-AC770408210D}" srcId="{415F11FE-F78F-4490-A346-5BF37B3B55E3}" destId="{B52572A5-0D63-4FDB-A575-130F720752E9}" srcOrd="3" destOrd="0" parTransId="{7C91A849-4CED-428A-9D78-61855DE6B04B}" sibTransId="{50D52979-8C44-4595-8F57-0911CB673D5B}"/>
    <dgm:cxn modelId="{BD69CDBE-B942-4AFF-8947-7E40B1837E32}" type="presOf" srcId="{6B968D01-4E06-492D-9655-437EB4D23701}" destId="{60868000-A3AB-4C5F-B58D-0776459E5D28}" srcOrd="0" destOrd="0" presId="urn:microsoft.com/office/officeart/2005/8/layout/pyramid4"/>
    <dgm:cxn modelId="{7DC9D60F-79CF-4020-8BF0-5DD7530BD36F}" type="presOf" srcId="{DCC611E5-56D1-461E-B43F-1AF53DE1946D}" destId="{A665FB77-06B6-4C39-8E06-770E177F2F0B}" srcOrd="0" destOrd="0" presId="urn:microsoft.com/office/officeart/2005/8/layout/pyramid4"/>
    <dgm:cxn modelId="{B745AA12-A500-4CB3-A22D-1B6F502B39F2}" type="presParOf" srcId="{8580E09B-8047-47EB-A01C-2A449259784E}" destId="{99D3B0CA-5C98-41AA-8480-EA00166E42D3}" srcOrd="0" destOrd="0" presId="urn:microsoft.com/office/officeart/2005/8/layout/pyramid4"/>
    <dgm:cxn modelId="{49F3B912-C1A7-4233-82F7-05F3CD5833A1}" type="presParOf" srcId="{8580E09B-8047-47EB-A01C-2A449259784E}" destId="{60868000-A3AB-4C5F-B58D-0776459E5D28}" srcOrd="1" destOrd="0" presId="urn:microsoft.com/office/officeart/2005/8/layout/pyramid4"/>
    <dgm:cxn modelId="{8A8BE745-9A03-4541-B389-0CB9F527B623}" type="presParOf" srcId="{8580E09B-8047-47EB-A01C-2A449259784E}" destId="{A665FB77-06B6-4C39-8E06-770E177F2F0B}" srcOrd="2" destOrd="0" presId="urn:microsoft.com/office/officeart/2005/8/layout/pyramid4"/>
    <dgm:cxn modelId="{8AFFDBE9-374F-44F3-83E7-F132DA68A380}" type="presParOf" srcId="{8580E09B-8047-47EB-A01C-2A449259784E}" destId="{870A9A48-8ED1-4332-8605-777669CDA486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72D001-6D19-41B2-8527-B2A0BA931A95}">
      <dsp:nvSpPr>
        <dsp:cNvPr id="0" name=""/>
        <dsp:cNvSpPr/>
      </dsp:nvSpPr>
      <dsp:spPr>
        <a:xfrm>
          <a:off x="6876764" y="3240360"/>
          <a:ext cx="3960440" cy="3960440"/>
        </a:xfrm>
        <a:prstGeom prst="gear9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формування у майбутніх медиків наукового світогляду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, </a:t>
          </a:r>
          <a:r>
            <a:rPr lang="uk-UA" sz="1500" kern="1200" dirty="0" err="1" smtClean="0">
              <a:solidFill>
                <a:schemeClr val="accent1">
                  <a:lumMod val="50000"/>
                </a:schemeClr>
              </a:solidFill>
            </a:rPr>
            <a:t>софійно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-діалектичного мислення та підвищення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ru-RU" sz="1500" kern="1200" dirty="0" err="1" smtClean="0">
              <a:solidFill>
                <a:schemeClr val="accent1">
                  <a:lumMod val="50000"/>
                </a:schemeClr>
              </a:solidFill>
            </a:rPr>
            <a:t>їх</a:t>
          </a:r>
          <a:r>
            <a:rPr lang="ru-RU" sz="1500" kern="1200" dirty="0" smtClean="0">
              <a:solidFill>
                <a:schemeClr val="accent1">
                  <a:lumMod val="50000"/>
                </a:schemeClr>
              </a:solidFill>
            </a:rPr>
            <a:t> 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інтелектуального рівня;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876764" y="3240360"/>
        <a:ext cx="3960440" cy="3960440"/>
      </dsp:txXfrm>
    </dsp:sp>
    <dsp:sp modelId="{811EDA07-0C44-4386-9A9D-AAB3806D1D56}">
      <dsp:nvSpPr>
        <dsp:cNvPr id="0" name=""/>
        <dsp:cNvSpPr/>
      </dsp:nvSpPr>
      <dsp:spPr>
        <a:xfrm>
          <a:off x="4572508" y="2304256"/>
          <a:ext cx="2880320" cy="2880320"/>
        </a:xfrm>
        <a:prstGeom prst="gear6">
          <a:avLst/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логіка розкриває методологічні принципи пізнання фактів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572508" y="2304256"/>
        <a:ext cx="2880320" cy="2880320"/>
      </dsp:txXfrm>
    </dsp:sp>
    <dsp:sp modelId="{DDD26599-1A20-48D8-A955-7C59274B1FF3}">
      <dsp:nvSpPr>
        <dsp:cNvPr id="0" name=""/>
        <dsp:cNvSpPr/>
      </dsp:nvSpPr>
      <dsp:spPr>
        <a:xfrm rot="20700000">
          <a:off x="6185781" y="317129"/>
          <a:ext cx="2822125" cy="2822125"/>
        </a:xfrm>
        <a:prstGeom prst="gear6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необхідність формування</a:t>
          </a:r>
          <a:r>
            <a:rPr lang="de-DE" sz="1500" kern="1200" dirty="0" smtClean="0">
              <a:solidFill>
                <a:schemeClr val="accent1">
                  <a:lumMod val="50000"/>
                </a:schemeClr>
              </a:solidFill>
            </a:rPr>
            <a:t> у</a:t>
          </a:r>
          <a:r>
            <a:rPr lang="uk-UA" sz="1500" kern="1200" dirty="0" smtClean="0">
              <a:solidFill>
                <a:schemeClr val="accent1">
                  <a:lumMod val="50000"/>
                </a:schemeClr>
              </a:solidFill>
            </a:rPr>
            <a:t> студентів навиків змістовного послідовного та доказового мислення;</a:t>
          </a:r>
          <a:endParaRPr lang="uk-UA" sz="15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804756" y="936104"/>
        <a:ext cx="1584176" cy="1584176"/>
      </dsp:txXfrm>
    </dsp:sp>
    <dsp:sp modelId="{129A7AED-1506-4876-B35E-784F3A3C37E9}">
      <dsp:nvSpPr>
        <dsp:cNvPr id="0" name=""/>
        <dsp:cNvSpPr/>
      </dsp:nvSpPr>
      <dsp:spPr>
        <a:xfrm>
          <a:off x="6606406" y="2623099"/>
          <a:ext cx="5069363" cy="5069363"/>
        </a:xfrm>
        <a:prstGeom prst="circularArrow">
          <a:avLst>
            <a:gd name="adj1" fmla="val 4687"/>
            <a:gd name="adj2" fmla="val 299029"/>
            <a:gd name="adj3" fmla="val 2559949"/>
            <a:gd name="adj4" fmla="val 15769989"/>
            <a:gd name="adj5" fmla="val 546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93C1F-AAAD-4277-914F-23CD3ABDCB73}">
      <dsp:nvSpPr>
        <dsp:cNvPr id="0" name=""/>
        <dsp:cNvSpPr/>
      </dsp:nvSpPr>
      <dsp:spPr>
        <a:xfrm>
          <a:off x="4062408" y="1654047"/>
          <a:ext cx="3683209" cy="368320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5">
            <a:hueOff val="4085978"/>
            <a:satOff val="2788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7D3C64-7C3C-448E-9E4C-8FAB7716F389}">
      <dsp:nvSpPr>
        <dsp:cNvPr id="0" name=""/>
        <dsp:cNvSpPr/>
      </dsp:nvSpPr>
      <dsp:spPr>
        <a:xfrm>
          <a:off x="5532994" y="-313925"/>
          <a:ext cx="3971241" cy="397124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BA79E2F-601C-44F6-9219-228C9D4D4E03}">
      <dsp:nvSpPr>
        <dsp:cNvPr id="0" name=""/>
        <dsp:cNvSpPr/>
      </dsp:nvSpPr>
      <dsp:spPr>
        <a:xfrm>
          <a:off x="0" y="0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Логіка, її предмет та основні завдання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0" y="0"/>
        <a:ext cx="5736769" cy="855249"/>
      </dsp:txXfrm>
    </dsp:sp>
    <dsp:sp modelId="{72B87B07-6452-46DB-A6E1-EF264D1119DC}">
      <dsp:nvSpPr>
        <dsp:cNvPr id="0" name=""/>
        <dsp:cNvSpPr/>
      </dsp:nvSpPr>
      <dsp:spPr>
        <a:xfrm>
          <a:off x="501042" y="974034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042989"/>
                <a:satOff val="1394"/>
                <a:lumOff val="-3921"/>
                <a:alphaOff val="0"/>
                <a:shade val="51000"/>
                <a:satMod val="130000"/>
              </a:schemeClr>
            </a:gs>
            <a:gs pos="80000">
              <a:schemeClr val="accent5">
                <a:hueOff val="2042989"/>
                <a:satOff val="1394"/>
                <a:lumOff val="-3921"/>
                <a:alphaOff val="0"/>
                <a:shade val="93000"/>
                <a:satMod val="130000"/>
              </a:schemeClr>
            </a:gs>
            <a:gs pos="100000">
              <a:schemeClr val="accent5">
                <a:hueOff val="2042989"/>
                <a:satOff val="1394"/>
                <a:lumOff val="-392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Виникнення та історичні етапи розвитку логіки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501042" y="974034"/>
        <a:ext cx="5652660" cy="855249"/>
      </dsp:txXfrm>
    </dsp:sp>
    <dsp:sp modelId="{6E3E837F-BDB8-4A91-93E5-528D5618C9FD}">
      <dsp:nvSpPr>
        <dsp:cNvPr id="0" name=""/>
        <dsp:cNvSpPr/>
      </dsp:nvSpPr>
      <dsp:spPr>
        <a:xfrm>
          <a:off x="1002085" y="1948068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4085978"/>
                <a:satOff val="2788"/>
                <a:lumOff val="-7843"/>
                <a:alphaOff val="0"/>
                <a:shade val="51000"/>
                <a:satMod val="130000"/>
              </a:schemeClr>
            </a:gs>
            <a:gs pos="80000">
              <a:schemeClr val="accent5">
                <a:hueOff val="4085978"/>
                <a:satOff val="2788"/>
                <a:lumOff val="-7843"/>
                <a:alphaOff val="0"/>
                <a:shade val="93000"/>
                <a:satMod val="130000"/>
              </a:schemeClr>
            </a:gs>
            <a:gs pos="100000">
              <a:schemeClr val="accent5">
                <a:hueOff val="4085978"/>
                <a:satOff val="2788"/>
                <a:lumOff val="-784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Основні закони логіки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002085" y="1948068"/>
        <a:ext cx="5652660" cy="855249"/>
      </dsp:txXfrm>
    </dsp:sp>
    <dsp:sp modelId="{D15DE518-6C26-4E13-8600-181064D544F6}">
      <dsp:nvSpPr>
        <dsp:cNvPr id="0" name=""/>
        <dsp:cNvSpPr/>
      </dsp:nvSpPr>
      <dsp:spPr>
        <a:xfrm>
          <a:off x="1503128" y="2922103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6128967"/>
                <a:satOff val="4183"/>
                <a:lumOff val="-11764"/>
                <a:alphaOff val="0"/>
                <a:shade val="51000"/>
                <a:satMod val="130000"/>
              </a:schemeClr>
            </a:gs>
            <a:gs pos="80000">
              <a:schemeClr val="accent5">
                <a:hueOff val="6128967"/>
                <a:satOff val="4183"/>
                <a:lumOff val="-11764"/>
                <a:alphaOff val="0"/>
                <a:shade val="93000"/>
                <a:satMod val="130000"/>
              </a:schemeClr>
            </a:gs>
            <a:gs pos="100000">
              <a:schemeClr val="accent5">
                <a:hueOff val="6128967"/>
                <a:satOff val="4183"/>
                <a:lumOff val="-1176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Основні форми мислення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503128" y="2922103"/>
        <a:ext cx="5652660" cy="855249"/>
      </dsp:txXfrm>
    </dsp:sp>
    <dsp:sp modelId="{92C6C0FF-9173-4CEC-B3E6-BE4B643EB2B7}">
      <dsp:nvSpPr>
        <dsp:cNvPr id="0" name=""/>
        <dsp:cNvSpPr/>
      </dsp:nvSpPr>
      <dsp:spPr>
        <a:xfrm>
          <a:off x="2004171" y="3896137"/>
          <a:ext cx="6709615" cy="85524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shade val="51000"/>
                <a:satMod val="130000"/>
              </a:schemeClr>
            </a:gs>
            <a:gs pos="80000">
              <a:schemeClr val="accent5">
                <a:hueOff val="8171956"/>
                <a:satOff val="5577"/>
                <a:lumOff val="-15685"/>
                <a:alphaOff val="0"/>
                <a:shade val="93000"/>
                <a:satMod val="13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>
              <a:solidFill>
                <a:schemeClr val="accent2">
                  <a:lumMod val="50000"/>
                </a:schemeClr>
              </a:solidFill>
            </a:rPr>
            <a:t>Доведення та його різновиди у </a:t>
          </a:r>
          <a:r>
            <a:rPr lang="uk-UA" sz="2200" kern="1200" dirty="0" err="1" smtClean="0">
              <a:solidFill>
                <a:schemeClr val="accent2">
                  <a:lumMod val="50000"/>
                </a:schemeClr>
              </a:solidFill>
            </a:rPr>
            <a:t>логіці</a:t>
          </a:r>
          <a:endParaRPr lang="uk-UA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004171" y="3896137"/>
        <a:ext cx="5652660" cy="855249"/>
      </dsp:txXfrm>
    </dsp:sp>
    <dsp:sp modelId="{A00A598A-2E26-4A09-B06E-54E1058215C0}">
      <dsp:nvSpPr>
        <dsp:cNvPr id="0" name=""/>
        <dsp:cNvSpPr/>
      </dsp:nvSpPr>
      <dsp:spPr>
        <a:xfrm>
          <a:off x="6153703" y="624807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6153703" y="624807"/>
        <a:ext cx="555912" cy="555912"/>
      </dsp:txXfrm>
    </dsp:sp>
    <dsp:sp modelId="{4912E53C-0901-467C-9C6F-A6ECC0BB6F18}">
      <dsp:nvSpPr>
        <dsp:cNvPr id="0" name=""/>
        <dsp:cNvSpPr/>
      </dsp:nvSpPr>
      <dsp:spPr>
        <a:xfrm>
          <a:off x="6654746" y="1598841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2846241"/>
            <a:satOff val="-7405"/>
            <a:lumOff val="-70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6654746" y="1598841"/>
        <a:ext cx="555912" cy="555912"/>
      </dsp:txXfrm>
    </dsp:sp>
    <dsp:sp modelId="{2BF3081F-D28A-4AC2-96E7-FC18D1E2FD8A}">
      <dsp:nvSpPr>
        <dsp:cNvPr id="0" name=""/>
        <dsp:cNvSpPr/>
      </dsp:nvSpPr>
      <dsp:spPr>
        <a:xfrm>
          <a:off x="7155789" y="2558621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5692481"/>
            <a:satOff val="-14809"/>
            <a:lumOff val="-141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7155789" y="2558621"/>
        <a:ext cx="555912" cy="555912"/>
      </dsp:txXfrm>
    </dsp:sp>
    <dsp:sp modelId="{2F329AF9-54A2-422F-B9EB-4475FD14E21C}">
      <dsp:nvSpPr>
        <dsp:cNvPr id="0" name=""/>
        <dsp:cNvSpPr/>
      </dsp:nvSpPr>
      <dsp:spPr>
        <a:xfrm>
          <a:off x="7656831" y="3542159"/>
          <a:ext cx="555912" cy="555912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8538722"/>
            <a:satOff val="-22214"/>
            <a:lumOff val="-212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500" kern="1200"/>
        </a:p>
      </dsp:txBody>
      <dsp:txXfrm>
        <a:off x="7656831" y="3542159"/>
        <a:ext cx="555912" cy="55591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8CB43A-9987-46B9-818A-9B6940266407}">
      <dsp:nvSpPr>
        <dsp:cNvPr id="0" name=""/>
        <dsp:cNvSpPr/>
      </dsp:nvSpPr>
      <dsp:spPr>
        <a:xfrm>
          <a:off x="1116124" y="0"/>
          <a:ext cx="4392488" cy="4392488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CC73DC-8A16-428F-A47D-D17B49BF7395}">
      <dsp:nvSpPr>
        <dsp:cNvPr id="0" name=""/>
        <dsp:cNvSpPr/>
      </dsp:nvSpPr>
      <dsp:spPr>
        <a:xfrm>
          <a:off x="1401635" y="285511"/>
          <a:ext cx="1756995" cy="17569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категорії логіки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401635" y="285511"/>
        <a:ext cx="1756995" cy="1756995"/>
      </dsp:txXfrm>
    </dsp:sp>
    <dsp:sp modelId="{BA4979A0-471C-4987-AE28-71F3E2AEF275}">
      <dsp:nvSpPr>
        <dsp:cNvPr id="0" name=""/>
        <dsp:cNvSpPr/>
      </dsp:nvSpPr>
      <dsp:spPr>
        <a:xfrm>
          <a:off x="3466105" y="285511"/>
          <a:ext cx="1756995" cy="175699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рівні пізнання 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466105" y="285511"/>
        <a:ext cx="1756995" cy="1756995"/>
      </dsp:txXfrm>
    </dsp:sp>
    <dsp:sp modelId="{45FF4789-C286-4074-9133-DE850F763B6C}">
      <dsp:nvSpPr>
        <dsp:cNvPr id="0" name=""/>
        <dsp:cNvSpPr/>
      </dsp:nvSpPr>
      <dsp:spPr>
        <a:xfrm>
          <a:off x="1401635" y="2349981"/>
          <a:ext cx="1756995" cy="175699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форми мислення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1401635" y="2349981"/>
        <a:ext cx="1756995" cy="1756995"/>
      </dsp:txXfrm>
    </dsp:sp>
    <dsp:sp modelId="{29B3BFF6-CD71-4072-B6FA-E97063D4B5D1}">
      <dsp:nvSpPr>
        <dsp:cNvPr id="0" name=""/>
        <dsp:cNvSpPr/>
      </dsp:nvSpPr>
      <dsp:spPr>
        <a:xfrm>
          <a:off x="3466105" y="2349981"/>
          <a:ext cx="1756995" cy="175699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chemeClr val="tx2">
                  <a:lumMod val="75000"/>
                </a:schemeClr>
              </a:solidFill>
            </a:rPr>
            <a:t>Основні закони логіки</a:t>
          </a:r>
          <a:endParaRPr lang="uk-UA" sz="26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466105" y="2349981"/>
        <a:ext cx="1756995" cy="175699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9D3B0CA-5C98-41AA-8480-EA00166E42D3}">
      <dsp:nvSpPr>
        <dsp:cNvPr id="0" name=""/>
        <dsp:cNvSpPr/>
      </dsp:nvSpPr>
      <dsp:spPr>
        <a:xfrm>
          <a:off x="2636180" y="0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визначати основні логічні вимоги мислення та викладу інформації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636180" y="0"/>
        <a:ext cx="2528168" cy="2528168"/>
      </dsp:txXfrm>
    </dsp:sp>
    <dsp:sp modelId="{60868000-A3AB-4C5F-B58D-0776459E5D28}">
      <dsp:nvSpPr>
        <dsp:cNvPr id="0" name=""/>
        <dsp:cNvSpPr/>
      </dsp:nvSpPr>
      <dsp:spPr>
        <a:xfrm>
          <a:off x="1372095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2723985"/>
                <a:satOff val="1859"/>
                <a:lumOff val="-5228"/>
                <a:alphaOff val="0"/>
                <a:shade val="51000"/>
                <a:satMod val="130000"/>
              </a:schemeClr>
            </a:gs>
            <a:gs pos="80000">
              <a:schemeClr val="accent5">
                <a:hueOff val="2723985"/>
                <a:satOff val="1859"/>
                <a:lumOff val="-5228"/>
                <a:alphaOff val="0"/>
                <a:shade val="93000"/>
                <a:satMod val="130000"/>
              </a:schemeClr>
            </a:gs>
            <a:gs pos="100000">
              <a:schemeClr val="accent5">
                <a:hueOff val="2723985"/>
                <a:satOff val="1859"/>
                <a:lumOff val="-52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користуватися логічними формами дедуктивного та індуктивного умовиводів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372095" y="2528168"/>
        <a:ext cx="2528168" cy="2528168"/>
      </dsp:txXfrm>
    </dsp:sp>
    <dsp:sp modelId="{A665FB77-06B6-4C39-8E06-770E177F2F0B}">
      <dsp:nvSpPr>
        <dsp:cNvPr id="0" name=""/>
        <dsp:cNvSpPr/>
      </dsp:nvSpPr>
      <dsp:spPr>
        <a:xfrm rot="10800000">
          <a:off x="2636180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5447971"/>
                <a:satOff val="3718"/>
                <a:lumOff val="-10457"/>
                <a:alphaOff val="0"/>
                <a:shade val="51000"/>
                <a:satMod val="130000"/>
              </a:schemeClr>
            </a:gs>
            <a:gs pos="80000">
              <a:schemeClr val="accent5">
                <a:hueOff val="5447971"/>
                <a:satOff val="3718"/>
                <a:lumOff val="-10457"/>
                <a:alphaOff val="0"/>
                <a:shade val="93000"/>
                <a:satMod val="130000"/>
              </a:schemeClr>
            </a:gs>
            <a:gs pos="100000">
              <a:schemeClr val="accent5">
                <a:hueOff val="5447971"/>
                <a:satOff val="3718"/>
                <a:lumOff val="-104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застосовувати теорію аргументації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2636180" y="2528168"/>
        <a:ext cx="2528168" cy="2528168"/>
      </dsp:txXfrm>
    </dsp:sp>
    <dsp:sp modelId="{870A9A48-8ED1-4332-8605-777669CDA486}">
      <dsp:nvSpPr>
        <dsp:cNvPr id="0" name=""/>
        <dsp:cNvSpPr/>
      </dsp:nvSpPr>
      <dsp:spPr>
        <a:xfrm>
          <a:off x="3900264" y="2528168"/>
          <a:ext cx="2528168" cy="2528168"/>
        </a:xfrm>
        <a:prstGeom prst="triangle">
          <a:avLst/>
        </a:prstGeom>
        <a:gradFill rotWithShape="0">
          <a:gsLst>
            <a:gs pos="0">
              <a:schemeClr val="accent5">
                <a:hueOff val="8171956"/>
                <a:satOff val="5577"/>
                <a:lumOff val="-15685"/>
                <a:alphaOff val="0"/>
                <a:shade val="51000"/>
                <a:satMod val="130000"/>
              </a:schemeClr>
            </a:gs>
            <a:gs pos="80000">
              <a:schemeClr val="accent5">
                <a:hueOff val="8171956"/>
                <a:satOff val="5577"/>
                <a:lumOff val="-15685"/>
                <a:alphaOff val="0"/>
                <a:shade val="93000"/>
                <a:satMod val="130000"/>
              </a:schemeClr>
            </a:gs>
            <a:gs pos="100000">
              <a:schemeClr val="accent5">
                <a:hueOff val="8171956"/>
                <a:satOff val="5577"/>
                <a:lumOff val="-1568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chemeClr val="accent2">
                  <a:lumMod val="50000"/>
                </a:schemeClr>
              </a:solidFill>
            </a:rPr>
            <a:t>пояснювати основі логічні вимоги щодо професійної діяльності лікаря</a:t>
          </a:r>
          <a:endParaRPr lang="uk-UA" sz="13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900264" y="2528168"/>
        <a:ext cx="2528168" cy="2528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entation-creation.ru/powerpoint-templates.html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dirty="0" smtClean="0"/>
              <a:t>Оригинальные шаблоны для презентаций: </a:t>
            </a:r>
            <a:r>
              <a:rPr lang="ru-RU" sz="1200" dirty="0" smtClean="0">
                <a:hlinkClick r:id="rId3"/>
              </a:rPr>
              <a:t>https://presentation-creation.ru/powerpoint-templates.html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smtClean="0"/>
              <a:t>Бесплатно и без регистрации.</a:t>
            </a:r>
          </a:p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3245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28635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40222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3159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35896" y="5517232"/>
            <a:ext cx="5508104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6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014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665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133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993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45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95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bg2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48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860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8804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69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5976664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556792"/>
            <a:ext cx="8712968" cy="47525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2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195736" y="188640"/>
            <a:ext cx="4572000" cy="46474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МОЗ УКРАЇНИ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ВІННИЦЬКИЙ НАЦІОНАЛЬНИЙ МЕДИЧНИЙ УНІВЕРСИТЕТ 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2">
                    <a:lumMod val="50000"/>
                  </a:schemeClr>
                </a:solidFill>
              </a:rPr>
              <a:t>ІМ. М.І. ПИРОГОВА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>КАФЕДРА ФІЛОСОФІЇ ТА СУСПІЛЬНИХ </a:t>
            </a:r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НАУК</a:t>
            </a:r>
          </a:p>
          <a:p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>Секція </a:t>
            </a:r>
            <a:r>
              <a:rPr lang="uk-UA" sz="2400" b="1" i="1" dirty="0" smtClean="0">
                <a:solidFill>
                  <a:schemeClr val="accent2">
                    <a:lumMod val="50000"/>
                  </a:schemeClr>
                </a:solidFill>
              </a:rPr>
              <a:t>філософії</a:t>
            </a:r>
            <a: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24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Вибіркова дисципліна</a:t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>Для студентів </a:t>
            </a:r>
            <a:r>
              <a:rPr lang="uk-UA" sz="2800" b="1" i="1" dirty="0" smtClean="0">
                <a:solidFill>
                  <a:schemeClr val="accent2">
                    <a:lumMod val="50000"/>
                  </a:schemeClr>
                </a:solidFill>
              </a:rPr>
              <a:t>спеціалізації </a:t>
            </a:r>
            <a:r>
              <a:rPr lang="uk-UA" sz="2800" b="1" i="1" dirty="0" err="1" smtClean="0">
                <a:solidFill>
                  <a:schemeClr val="accent2">
                    <a:lumMod val="50000"/>
                  </a:schemeClr>
                </a:solidFill>
              </a:rPr>
              <a:t>“Фізична</a:t>
            </a:r>
            <a:r>
              <a:rPr lang="uk-UA" sz="2800" b="1" i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2800" b="1" i="1" dirty="0" err="1" smtClean="0">
                <a:solidFill>
                  <a:schemeClr val="accent2">
                    <a:lumMod val="50000"/>
                  </a:schemeClr>
                </a:solidFill>
              </a:rPr>
              <a:t>терапія”</a:t>
            </a:r>
            <a: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2800" b="1" i="1" dirty="0">
                <a:solidFill>
                  <a:schemeClr val="accent2">
                    <a:lumMod val="50000"/>
                  </a:schemeClr>
                </a:solidFill>
              </a:rPr>
            </a:br>
            <a:endParaRPr lang="uk-UA" sz="4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836712"/>
            <a:ext cx="12763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3645024"/>
            <a:ext cx="7484720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78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/>
          <a:srcRect r="19005"/>
          <a:stretch/>
        </p:blipFill>
        <p:spPr>
          <a:xfrm>
            <a:off x="4572000" y="2132856"/>
            <a:ext cx="4248472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88640"/>
            <a:ext cx="5652120" cy="6552728"/>
          </a:xfrm>
        </p:spPr>
        <p:txBody>
          <a:bodyPr>
            <a:normAutofit/>
          </a:bodyPr>
          <a:lstStyle/>
          <a:p>
            <a:r>
              <a:rPr lang="uk-UA" dirty="0" smtClean="0"/>
              <a:t>«</a:t>
            </a:r>
            <a:r>
              <a:rPr lang="x-none" dirty="0" smtClean="0"/>
              <a:t>Логіка</a:t>
            </a:r>
            <a:r>
              <a:rPr lang="x-none" dirty="0"/>
              <a:t>. Формальна </a:t>
            </a:r>
            <a:r>
              <a:rPr lang="x-none" dirty="0" smtClean="0"/>
              <a:t>логіка</a:t>
            </a:r>
            <a:r>
              <a:rPr lang="uk-UA" dirty="0" smtClean="0"/>
              <a:t>»</a:t>
            </a:r>
            <a:r>
              <a:rPr lang="x-none" dirty="0" smtClean="0"/>
              <a:t> </a:t>
            </a:r>
            <a:r>
              <a:rPr lang="x-none" dirty="0"/>
              <a:t>як навчальна дисципліна є курсом за вибором як складова сучасної вищої медичної освіти. Вона закладає основи </a:t>
            </a:r>
            <a:r>
              <a:rPr lang="x-none" dirty="0" smtClean="0"/>
              <a:t>точного </a:t>
            </a:r>
            <a:r>
              <a:rPr lang="x-none" dirty="0"/>
              <a:t>та обґрунтованого мислення майбутнього </a:t>
            </a:r>
            <a:r>
              <a:rPr lang="uk-UA" dirty="0" smtClean="0"/>
              <a:t>медика </a:t>
            </a:r>
            <a:r>
              <a:rPr lang="x-none" dirty="0" smtClean="0"/>
              <a:t>у </a:t>
            </a:r>
            <a:r>
              <a:rPr lang="x-none" dirty="0"/>
              <a:t>подальшій практичній діяльності. Дисципліна формує методичні основи доказової медицини.</a:t>
            </a:r>
            <a:endParaRPr lang="uk-UA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2782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-675456"/>
            <a:ext cx="3528392" cy="2600176"/>
          </a:xfrm>
        </p:spPr>
        <p:txBody>
          <a:bodyPr>
            <a:normAutofit/>
          </a:bodyPr>
          <a:lstStyle/>
          <a:p>
            <a:r>
              <a:rPr lang="ru-RU" sz="2800" dirty="0" err="1">
                <a:effectLst/>
              </a:rPr>
              <a:t>Вивчення</a:t>
            </a:r>
            <a:r>
              <a:rPr lang="ru-RU" sz="2800" dirty="0">
                <a:effectLst/>
              </a:rPr>
              <a:t> курсу є </a:t>
            </a:r>
            <a:r>
              <a:rPr lang="ru-RU" sz="2800" dirty="0" err="1">
                <a:effectLst/>
              </a:rPr>
              <a:t>важливим</a:t>
            </a:r>
            <a:r>
              <a:rPr lang="ru-RU" sz="2800" dirty="0">
                <a:effectLst/>
              </a:rPr>
              <a:t> з </a:t>
            </a:r>
            <a:r>
              <a:rPr lang="ru-RU" sz="2800" dirty="0" err="1">
                <a:effectLst/>
              </a:rPr>
              <a:t>огляду</a:t>
            </a:r>
            <a:r>
              <a:rPr lang="ru-RU" sz="2800" dirty="0">
                <a:effectLst/>
              </a:rPr>
              <a:t> на низку </a:t>
            </a:r>
            <a:r>
              <a:rPr lang="ru-RU" sz="2800" dirty="0" smtClean="0">
                <a:effectLst/>
              </a:rPr>
              <a:t>причин:</a:t>
            </a:r>
            <a:endParaRPr lang="uk-UA" sz="2800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64886355"/>
              </p:ext>
            </p:extLst>
          </p:nvPr>
        </p:nvGraphicFramePr>
        <p:xfrm>
          <a:off x="-3780928" y="-531440"/>
          <a:ext cx="14473608" cy="72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039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15516" y="908720"/>
            <a:ext cx="8712968" cy="4752528"/>
          </a:xfrm>
        </p:spPr>
        <p:txBody>
          <a:bodyPr>
            <a:normAutofit fontScale="92500"/>
          </a:bodyPr>
          <a:lstStyle/>
          <a:p>
            <a:r>
              <a:rPr lang="uk-UA" b="1" dirty="0"/>
              <a:t>Предметом вивчення навчальної дисципліни є</a:t>
            </a:r>
            <a:r>
              <a:rPr lang="uk-UA" dirty="0"/>
              <a:t> форми та закони правильного мислення. Розглядаючи мислення з боку тих закономірностей, якими керується людина у процесі пізнання істини, логіка досліджує спосіб отримання нового знання, не пов’язуючи форму знання з його конкретним змістом. Будучи особливою наукою про мислення, логіка є частиною духовної культури людини, адже бере участь у формуванні її культури мислення.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26717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теми курсу:</a:t>
            </a:r>
            <a:endParaRPr lang="uk-UA" dirty="0"/>
          </a:p>
        </p:txBody>
      </p:sp>
      <p:graphicFrame>
        <p:nvGraphicFramePr>
          <p:cNvPr id="7" name="Місце для вмісту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1479474246"/>
              </p:ext>
            </p:extLst>
          </p:nvPr>
        </p:nvGraphicFramePr>
        <p:xfrm>
          <a:off x="430213" y="1557338"/>
          <a:ext cx="8713787" cy="4751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28376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8208912" cy="1185223"/>
          </a:xfrm>
        </p:spPr>
        <p:txBody>
          <a:bodyPr>
            <a:normAutofit fontScale="90000"/>
          </a:bodyPr>
          <a:lstStyle/>
          <a:p>
            <a:r>
              <a:rPr lang="uk-UA" dirty="0"/>
              <a:t>За результатами навчання студенти отримають </a:t>
            </a:r>
            <a:r>
              <a:rPr lang="uk-UA" dirty="0" smtClean="0"/>
              <a:t>наступні знання</a:t>
            </a:r>
            <a:r>
              <a:rPr lang="uk-UA" dirty="0"/>
              <a:t>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396491821"/>
              </p:ext>
            </p:extLst>
          </p:nvPr>
        </p:nvGraphicFramePr>
        <p:xfrm>
          <a:off x="-972616" y="1628800"/>
          <a:ext cx="662473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5" name="Picture 3" descr="2020 Logic 3 La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08920"/>
            <a:ext cx="447675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95142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825"/>
            <a:ext cx="8064896" cy="1185223"/>
          </a:xfrm>
        </p:spPr>
        <p:txBody>
          <a:bodyPr>
            <a:normAutofit fontScale="90000"/>
          </a:bodyPr>
          <a:lstStyle/>
          <a:p>
            <a:r>
              <a:rPr lang="uk-UA" dirty="0"/>
              <a:t>За результатами навчання студенти отримають </a:t>
            </a:r>
            <a:r>
              <a:rPr lang="uk-UA" dirty="0" smtClean="0"/>
              <a:t>наступні </a:t>
            </a:r>
            <a:r>
              <a:rPr lang="uk-UA" dirty="0"/>
              <a:t>уміння: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274567188"/>
              </p:ext>
            </p:extLst>
          </p:nvPr>
        </p:nvGraphicFramePr>
        <p:xfrm>
          <a:off x="-1188640" y="1248048"/>
          <a:ext cx="7800528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2049264"/>
            <a:ext cx="4905728" cy="2759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4381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ef3f97567c880f016b2ae6e3f27ad8035e51cff"/>
</p:tagLst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1527</TotalTime>
  <Words>249</Words>
  <Application>Microsoft Office PowerPoint</Application>
  <PresentationFormat>Экран (4:3)</PresentationFormat>
  <Paragraphs>31</Paragraphs>
  <Slides>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Вивчення курсу є важливим з огляду на низку причин:</vt:lpstr>
      <vt:lpstr>Слайд 4</vt:lpstr>
      <vt:lpstr>Основні теми курсу:</vt:lpstr>
      <vt:lpstr>За результатами навчання студенти отримають наступні знання:</vt:lpstr>
      <vt:lpstr>За результатами навчання студенти отримають наступні уміння: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Синяя пульсация</dc:title>
  <dc:creator>obstinate</dc:creator>
  <dc:description>Шаблон презентации с сайта https://presentation-creation.ru/</dc:description>
  <cp:lastModifiedBy>user</cp:lastModifiedBy>
  <cp:revision>490</cp:revision>
  <dcterms:created xsi:type="dcterms:W3CDTF">2018-02-25T09:09:03Z</dcterms:created>
  <dcterms:modified xsi:type="dcterms:W3CDTF">2026-02-05T01:12:23Z</dcterms:modified>
</cp:coreProperties>
</file>