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96" y="-5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 noGrp="1"/>
          </p:cNvSpPr>
          <p:nvPr>
            <p:ph type="subTitle" idx="1"/>
          </p:nvPr>
        </p:nvSpPr>
        <p:spPr>
          <a:xfrm>
            <a:off x="2640009" y="3799130"/>
            <a:ext cx="6911977" cy="1969837"/>
          </a:xfrm>
        </p:spPr>
        <p:txBody>
          <a:bodyPr anchorCtr="1"/>
          <a:lstStyle>
            <a:lvl1pPr marL="0" indent="0" algn="ctr">
              <a:buNone/>
              <a:defRPr sz="28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3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7C4B370-68AB-422D-92A4-D0C7A5417BFE}" type="datetime2">
              <a:rPr lang="en-US"/>
              <a:pPr lvl="0"/>
              <a:t>Friday, December 18, 2020</a:t>
            </a:fld>
            <a:endParaRPr lang="en-US"/>
          </a:p>
        </p:txBody>
      </p:sp>
      <p:sp>
        <p:nvSpPr>
          <p:cNvPr id="4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Sample Footer Text</a:t>
            </a:r>
          </a:p>
        </p:txBody>
      </p:sp>
      <p:sp>
        <p:nvSpPr>
          <p:cNvPr id="5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8929F61-B06B-46B9-9444-DA5E3D41D2BE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7231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6E90CDE-046F-4F55-AEB5-AF267337BAAB}" type="datetime2">
              <a:rPr lang="en-US"/>
              <a:pPr lvl="0"/>
              <a:t>Friday, December 18, 2020</a:t>
            </a:fld>
            <a:endParaRPr lang="en-US"/>
          </a:p>
        </p:txBody>
      </p:sp>
      <p:sp>
        <p:nvSpPr>
          <p:cNvPr id="4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Sample Footer Text</a:t>
            </a:r>
          </a:p>
        </p:txBody>
      </p:sp>
      <p:sp>
        <p:nvSpPr>
          <p:cNvPr id="5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72FBC77-22C3-4C83-B95A-A50C2DCFB15B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57624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/>
          <p:cNvSpPr txBox="1">
            <a:spLocks noGrp="1"/>
          </p:cNvSpPr>
          <p:nvPr>
            <p:ph type="body" idx="1"/>
          </p:nvPr>
        </p:nvSpPr>
        <p:spPr>
          <a:xfrm>
            <a:off x="719907" y="3858923"/>
            <a:ext cx="10728326" cy="1919078"/>
          </a:xfrm>
        </p:spPr>
        <p:txBody>
          <a:bodyPr/>
          <a:lstStyle>
            <a:lvl1pPr marL="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D69AB5E-FA25-42C2-A611-51F47271C3C9}" type="datetime2">
              <a:rPr lang="en-US"/>
              <a:pPr lvl="0"/>
              <a:t>Friday, December 18, 2020</a:t>
            </a:fld>
            <a:endParaRPr lang="en-US"/>
          </a:p>
        </p:txBody>
      </p:sp>
      <p:sp>
        <p:nvSpPr>
          <p:cNvPr id="4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Sample Footer Text</a:t>
            </a:r>
          </a:p>
        </p:txBody>
      </p:sp>
      <p:sp>
        <p:nvSpPr>
          <p:cNvPr id="5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325164D-31F4-4B16-AAAC-7197DB5B34C5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24956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 noGrp="1"/>
          </p:cNvSpPr>
          <p:nvPr>
            <p:ph idx="1"/>
          </p:nvPr>
        </p:nvSpPr>
        <p:spPr>
          <a:xfrm>
            <a:off x="719998" y="2541602"/>
            <a:ext cx="5003797" cy="3234571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Content Placeholder 3"/>
          <p:cNvSpPr txBox="1">
            <a:spLocks noGrp="1"/>
          </p:cNvSpPr>
          <p:nvPr>
            <p:ph idx="2"/>
          </p:nvPr>
        </p:nvSpPr>
        <p:spPr>
          <a:xfrm>
            <a:off x="6458398" y="2541602"/>
            <a:ext cx="5003797" cy="323458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1018D2E-39D0-4511-858C-DBE06566C198}" type="datetime2">
              <a:rPr lang="en-US"/>
              <a:pPr lvl="0"/>
              <a:t>Friday, December 18, 2020</a:t>
            </a:fld>
            <a:endParaRPr lang="en-US"/>
          </a:p>
        </p:txBody>
      </p:sp>
      <p:sp>
        <p:nvSpPr>
          <p:cNvPr id="5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 anchorCtr="1"/>
          <a:lstStyle>
            <a:lvl1pPr algn="ctr">
              <a:defRPr/>
            </a:lvl1pPr>
          </a:lstStyle>
          <a:p>
            <a:pPr lvl="0"/>
            <a:r>
              <a:rPr lang="en-US"/>
              <a:t>Sample Footer Text</a:t>
            </a:r>
          </a:p>
        </p:txBody>
      </p:sp>
      <p:sp>
        <p:nvSpPr>
          <p:cNvPr id="6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FAA9154-0D29-4BE5-B2CB-451BE7D66B21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74240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/>
          <p:cNvSpPr txBox="1">
            <a:spLocks noGrp="1"/>
          </p:cNvSpPr>
          <p:nvPr>
            <p:ph type="body" idx="1"/>
          </p:nvPr>
        </p:nvSpPr>
        <p:spPr>
          <a:xfrm>
            <a:off x="719998" y="1840696"/>
            <a:ext cx="5015639" cy="565794"/>
          </a:xfrm>
        </p:spPr>
        <p:txBody>
          <a:bodyPr anchor="b"/>
          <a:lstStyle>
            <a:lvl1pPr marL="0" indent="0">
              <a:buNone/>
              <a:defRPr sz="1600" cap="all" spc="2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3"/>
          <p:cNvSpPr txBox="1">
            <a:spLocks noGrp="1"/>
          </p:cNvSpPr>
          <p:nvPr>
            <p:ph idx="2"/>
          </p:nvPr>
        </p:nvSpPr>
        <p:spPr>
          <a:xfrm>
            <a:off x="719998" y="2541602"/>
            <a:ext cx="5003797" cy="3234571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4"/>
          <p:cNvSpPr txBox="1">
            <a:spLocks noGrp="1"/>
          </p:cNvSpPr>
          <p:nvPr>
            <p:ph type="body" idx="3"/>
          </p:nvPr>
        </p:nvSpPr>
        <p:spPr>
          <a:xfrm>
            <a:off x="6458398" y="1840696"/>
            <a:ext cx="5015639" cy="565794"/>
          </a:xfrm>
        </p:spPr>
        <p:txBody>
          <a:bodyPr anchor="b"/>
          <a:lstStyle>
            <a:lvl1pPr marL="0" indent="0">
              <a:buNone/>
              <a:defRPr sz="1600" cap="all" spc="2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5"/>
          <p:cNvSpPr txBox="1">
            <a:spLocks noGrp="1"/>
          </p:cNvSpPr>
          <p:nvPr>
            <p:ph idx="4"/>
          </p:nvPr>
        </p:nvSpPr>
        <p:spPr>
          <a:xfrm>
            <a:off x="6458398" y="2541602"/>
            <a:ext cx="5003797" cy="3234571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EB70D7D-F7B4-4E22-AC89-ED972B89644F}" type="datetime2">
              <a:rPr lang="en-US"/>
              <a:pPr lvl="0"/>
              <a:t>Friday, December 18, 2020</a:t>
            </a:fld>
            <a:endParaRPr lang="en-US"/>
          </a:p>
        </p:txBody>
      </p:sp>
      <p:sp>
        <p:nvSpPr>
          <p:cNvPr id="7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 anchorCtr="1"/>
          <a:lstStyle>
            <a:lvl1pPr algn="ctr">
              <a:defRPr/>
            </a:lvl1pPr>
          </a:lstStyle>
          <a:p>
            <a:pPr lvl="0"/>
            <a:r>
              <a:rPr lang="en-US"/>
              <a:t>Sample Footer Text</a:t>
            </a:r>
          </a:p>
        </p:txBody>
      </p:sp>
      <p:sp>
        <p:nvSpPr>
          <p:cNvPr id="8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8F1A769-05A7-4B2C-9BA1-B276F44D1459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28672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E5AC326-61A6-4EBE-B666-3083136D14DA}" type="datetime2">
              <a:rPr lang="en-US"/>
              <a:pPr lvl="0"/>
              <a:t>Friday, December 18, 2020</a:t>
            </a:fld>
            <a:endParaRPr lang="en-US"/>
          </a:p>
        </p:txBody>
      </p:sp>
      <p:sp>
        <p:nvSpPr>
          <p:cNvPr id="3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 anchorCtr="1"/>
          <a:lstStyle>
            <a:lvl1pPr algn="ctr">
              <a:defRPr/>
            </a:lvl1pPr>
          </a:lstStyle>
          <a:p>
            <a:pPr lvl="0"/>
            <a:r>
              <a:rPr lang="en-US"/>
              <a:t>Sample Footer Text</a:t>
            </a:r>
          </a:p>
        </p:txBody>
      </p:sp>
      <p:sp>
        <p:nvSpPr>
          <p:cNvPr id="4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859D4E0-F38D-4E97-89DF-C4F564932DB4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1555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 anchorCtr="1"/>
          <a:lstStyle>
            <a:lvl1pPr algn="ctr">
              <a:defRPr/>
            </a:lvl1pPr>
          </a:lstStyle>
          <a:p>
            <a:pPr lvl="0"/>
            <a:r>
              <a:rPr lang="en-US"/>
              <a:t>Sample Footer Text</a:t>
            </a:r>
          </a:p>
        </p:txBody>
      </p:sp>
      <p:sp>
        <p:nvSpPr>
          <p:cNvPr id="3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2554417-A864-410C-BFC7-6E0E68D8B51D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69562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 noGrp="1"/>
          </p:cNvSpPr>
          <p:nvPr>
            <p:ph idx="1"/>
          </p:nvPr>
        </p:nvSpPr>
        <p:spPr>
          <a:xfrm>
            <a:off x="4548189" y="584658"/>
            <a:ext cx="6911977" cy="5184309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4800"/>
            </a:lvl1pPr>
            <a:lvl2pPr marL="914400" indent="-457200">
              <a:buFont typeface="Arial" pitchFamily="34"/>
              <a:defRPr/>
            </a:lvl2pPr>
            <a:lvl3pPr marL="1257300" indent="-342900">
              <a:buFont typeface="Arial" pitchFamily="34"/>
              <a:defRPr/>
            </a:lvl3pPr>
            <a:lvl4pPr marL="1714500" indent="-342900">
              <a:buFont typeface="Arial" pitchFamily="34"/>
              <a:defRPr/>
            </a:lvl4pPr>
            <a:lvl5pPr marL="2171699" indent="-342900">
              <a:buFont typeface="Arial" pitchFamily="34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ext Placeholder 3"/>
          <p:cNvSpPr txBox="1">
            <a:spLocks noGrp="1"/>
          </p:cNvSpPr>
          <p:nvPr>
            <p:ph type="body" idx="2"/>
          </p:nvPr>
        </p:nvSpPr>
        <p:spPr>
          <a:xfrm>
            <a:off x="719998" y="2541602"/>
            <a:ext cx="3107460" cy="323183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7FCDD46-9FA8-4C24-97F6-1A54E87CBD7C}" type="datetime2">
              <a:rPr lang="en-US"/>
              <a:pPr lvl="0"/>
              <a:t>Friday, December 18, 2020</a:t>
            </a:fld>
            <a:endParaRPr lang="en-US"/>
          </a:p>
        </p:txBody>
      </p:sp>
      <p:sp>
        <p:nvSpPr>
          <p:cNvPr id="5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 anchorCtr="1"/>
          <a:lstStyle>
            <a:lvl1pPr algn="ctr">
              <a:defRPr/>
            </a:lvl1pPr>
          </a:lstStyle>
          <a:p>
            <a:pPr lvl="0"/>
            <a:r>
              <a:rPr lang="en-US"/>
              <a:t>Sample Footer Text</a:t>
            </a:r>
          </a:p>
        </p:txBody>
      </p:sp>
      <p:sp>
        <p:nvSpPr>
          <p:cNvPr id="6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B7A47C0-0C35-44D0-B88E-22288C56FECC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29018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 txBox="1">
            <a:spLocks noGrp="1"/>
          </p:cNvSpPr>
          <p:nvPr>
            <p:ph type="pic" idx="1"/>
          </p:nvPr>
        </p:nvSpPr>
        <p:spPr>
          <a:xfrm>
            <a:off x="4548189" y="728667"/>
            <a:ext cx="6923809" cy="5040309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3" name="Text Placeholder 3"/>
          <p:cNvSpPr txBox="1">
            <a:spLocks noGrp="1"/>
          </p:cNvSpPr>
          <p:nvPr>
            <p:ph type="body" idx="2"/>
          </p:nvPr>
        </p:nvSpPr>
        <p:spPr>
          <a:xfrm>
            <a:off x="719998" y="2541602"/>
            <a:ext cx="3095628" cy="323279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FC5752A-629C-4CA2-8034-11B8D6B37B08}" type="datetime2">
              <a:rPr lang="en-US"/>
              <a:pPr lvl="0"/>
              <a:t>Friday, December 18, 2020</a:t>
            </a:fld>
            <a:endParaRPr lang="en-US"/>
          </a:p>
        </p:txBody>
      </p:sp>
      <p:sp>
        <p:nvSpPr>
          <p:cNvPr id="5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 anchorCtr="1"/>
          <a:lstStyle>
            <a:lvl1pPr algn="ctr">
              <a:defRPr/>
            </a:lvl1pPr>
          </a:lstStyle>
          <a:p>
            <a:pPr lvl="0"/>
            <a:r>
              <a:rPr lang="en-US"/>
              <a:t>Sample Footer Text</a:t>
            </a:r>
          </a:p>
        </p:txBody>
      </p:sp>
      <p:sp>
        <p:nvSpPr>
          <p:cNvPr id="6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5471D8F-4E0D-4A44-854F-3F4111B710D4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73507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719998" y="2636836"/>
            <a:ext cx="10728326" cy="3132140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0AADF37-94AE-4FA1-AAEF-70B94CD12647}" type="datetime2">
              <a:rPr lang="en-US"/>
              <a:pPr lvl="0"/>
              <a:t>Friday, December 18, 2020</a:t>
            </a:fld>
            <a:endParaRPr lang="en-US"/>
          </a:p>
        </p:txBody>
      </p:sp>
      <p:sp>
        <p:nvSpPr>
          <p:cNvPr id="4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 anchorCtr="1"/>
          <a:lstStyle>
            <a:lvl1pPr algn="ctr">
              <a:defRPr/>
            </a:lvl1pPr>
          </a:lstStyle>
          <a:p>
            <a:pPr lvl="0"/>
            <a:r>
              <a:rPr lang="en-US"/>
              <a:t>Sample Footer Text</a:t>
            </a:r>
          </a:p>
        </p:txBody>
      </p:sp>
      <p:sp>
        <p:nvSpPr>
          <p:cNvPr id="5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0B9ABFA-12B8-484F-878B-0B69F9011004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0030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731840" y="719998"/>
            <a:ext cx="8929609" cy="5048978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F29AED0-68D8-4441-B36D-405D761FE752}" type="datetime2">
              <a:rPr lang="en-US"/>
              <a:pPr lvl="0"/>
              <a:t>Friday, December 18, 2020</a:t>
            </a:fld>
            <a:endParaRPr lang="en-US"/>
          </a:p>
        </p:txBody>
      </p:sp>
      <p:sp>
        <p:nvSpPr>
          <p:cNvPr id="4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 anchorCtr="1"/>
          <a:lstStyle>
            <a:lvl1pPr algn="ctr">
              <a:defRPr/>
            </a:lvl1pPr>
          </a:lstStyle>
          <a:p>
            <a:pPr lvl="0"/>
            <a:r>
              <a:rPr lang="en-US"/>
              <a:t>Sample Footer Text</a:t>
            </a:r>
          </a:p>
        </p:txBody>
      </p:sp>
      <p:sp>
        <p:nvSpPr>
          <p:cNvPr id="5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23163D6-B9ED-43BC-9E46-62C4ED081398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75166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28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/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154C4A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Sagona Book"/>
            </a:endParaRPr>
          </a:p>
        </p:txBody>
      </p:sp>
      <p:sp>
        <p:nvSpPr>
          <p:cNvPr id="3" name="Title Placeholder 1"/>
          <p:cNvSpPr txBox="1">
            <a:spLocks noGrp="1"/>
          </p:cNvSpPr>
          <p:nvPr>
            <p:ph type="title"/>
          </p:nvPr>
        </p:nvSpPr>
        <p:spPr>
          <a:xfrm>
            <a:off x="719998" y="619204"/>
            <a:ext cx="10728326" cy="147733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lvl="0"/>
            <a:endParaRPr lang="en-US"/>
          </a:p>
        </p:txBody>
      </p:sp>
      <p:sp>
        <p:nvSpPr>
          <p:cNvPr id="4" name="Text Placeholder 2"/>
          <p:cNvSpPr txBox="1">
            <a:spLocks noGrp="1"/>
          </p:cNvSpPr>
          <p:nvPr>
            <p:ph type="body" idx="1"/>
          </p:nvPr>
        </p:nvSpPr>
        <p:spPr>
          <a:xfrm>
            <a:off x="719998" y="2541602"/>
            <a:ext cx="10728326" cy="322737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731840" y="6138001"/>
            <a:ext cx="3095628" cy="71999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179999" rIns="0" bIns="179999" anchor="ctr" anchorCtr="0" compatLnSpc="1"/>
          <a:lstStyle>
            <a:lvl1pPr marL="0" marR="0" lvl="0" indent="0" algn="l" defTabSz="914400" rtl="0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20" baseline="0">
                <a:solidFill>
                  <a:srgbClr val="FFFFFF"/>
                </a:solidFill>
                <a:uFillTx/>
                <a:latin typeface="Sagona Book"/>
              </a:defRPr>
            </a:lvl1pPr>
          </a:lstStyle>
          <a:p>
            <a:pPr lvl="0"/>
            <a:fld id="{CD18A316-76A8-496D-8236-91098984F1E5}" type="datetime2">
              <a:rPr lang="en-US"/>
              <a:pPr lvl="0"/>
              <a:t>Friday, December 18, 2020</a:t>
            </a:fld>
            <a:endParaRPr lang="en-US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4548189" y="6138001"/>
            <a:ext cx="5003797" cy="71999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179999" rIns="0" bIns="179999" anchor="ctr" anchorCtr="0" compatLnSpc="1"/>
          <a:lstStyle>
            <a:lvl1pPr marL="0" marR="0" lvl="0" indent="0" algn="l" defTabSz="914400" rtl="0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20" baseline="0">
                <a:solidFill>
                  <a:srgbClr val="FFFFFF"/>
                </a:solidFill>
                <a:uFillTx/>
                <a:latin typeface="Sagona Book"/>
              </a:defRPr>
            </a:lvl1pPr>
          </a:lstStyle>
          <a:p>
            <a:pPr lvl="0"/>
            <a:r>
              <a:rPr lang="en-US"/>
              <a:t>Sample Footer Text</a:t>
            </a:r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10272717" y="6138001"/>
            <a:ext cx="1187448" cy="71999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179999" rIns="0" bIns="179999" anchor="ctr" anchorCtr="0" compatLnSpc="1"/>
          <a:lstStyle>
            <a:lvl1pPr marL="0" marR="0" lvl="0" indent="0" algn="r" defTabSz="914400" rtl="0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20" baseline="0">
                <a:solidFill>
                  <a:srgbClr val="FFFFFF"/>
                </a:solidFill>
                <a:uFillTx/>
                <a:latin typeface="Sagona Book"/>
              </a:defRPr>
            </a:lvl1pPr>
          </a:lstStyle>
          <a:p>
            <a:pPr lvl="0"/>
            <a:fld id="{E98F8741-868E-4BB2-967B-928CA7A628AB}" type="slidenum">
              <a:rPr/>
              <a:pPr lvl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xStyles>
    <p:titleStyle>
      <a:lvl1pPr marL="0" marR="0" lvl="0" indent="0" algn="l" defTabSz="914400" rtl="0" fontAlgn="auto" hangingPunct="1">
        <a:lnSpc>
          <a:spcPct val="88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40" baseline="0">
          <a:solidFill>
            <a:srgbClr val="FFFFFF"/>
          </a:solidFill>
          <a:uFillTx/>
          <a:latin typeface="The Hand Extrablack"/>
        </a:defRPr>
      </a:lvl1pPr>
    </p:titleStyle>
    <p:bodyStyle>
      <a:lvl1pPr marL="228600" marR="0" lvl="0" indent="-228600" algn="l" defTabSz="914400" rtl="0" fontAlgn="auto" hangingPunct="1">
        <a:lnSpc>
          <a:spcPct val="120000"/>
        </a:lnSpc>
        <a:spcBef>
          <a:spcPts val="1000"/>
        </a:spcBef>
        <a:spcAft>
          <a:spcPts val="0"/>
        </a:spcAft>
        <a:buClr>
          <a:srgbClr val="CE7F01"/>
        </a:buClr>
        <a:buSzPct val="100000"/>
        <a:buFont typeface="The Hand Extrablack" pitchFamily="66"/>
        <a:buChar char="•"/>
        <a:tabLst/>
        <a:defRPr lang="en-US" sz="2000" b="0" i="0" u="none" strike="noStrike" kern="1200" cap="none" spc="20" baseline="0">
          <a:solidFill>
            <a:srgbClr val="FFFFFF"/>
          </a:solidFill>
          <a:uFillTx/>
          <a:latin typeface="Sagona Book"/>
        </a:defRPr>
      </a:lvl1pPr>
      <a:lvl2pPr marL="685800" marR="0" lvl="1" indent="-22860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CE7F01"/>
        </a:buClr>
        <a:buSzPct val="100000"/>
        <a:buFont typeface="The Hand Extrablack" pitchFamily="66"/>
        <a:buChar char="•"/>
        <a:tabLst/>
        <a:defRPr lang="en-US" sz="2000" b="0" i="0" u="none" strike="noStrike" kern="1200" cap="none" spc="20" baseline="0">
          <a:solidFill>
            <a:srgbClr val="FFFFFF"/>
          </a:solidFill>
          <a:uFillTx/>
          <a:latin typeface="Sagona Book"/>
        </a:defRPr>
      </a:lvl2pPr>
      <a:lvl3pPr marL="1143000" marR="0" lvl="2" indent="-22860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CE7F01"/>
        </a:buClr>
        <a:buSzPct val="100000"/>
        <a:buFont typeface="The Hand Extrablack" pitchFamily="66"/>
        <a:buChar char="•"/>
        <a:tabLst/>
        <a:defRPr lang="en-US" sz="2000" b="0" i="0" u="none" strike="noStrike" kern="1200" cap="none" spc="20" baseline="0">
          <a:solidFill>
            <a:srgbClr val="FFFFFF"/>
          </a:solidFill>
          <a:uFillTx/>
          <a:latin typeface="Sagona Book"/>
        </a:defRPr>
      </a:lvl3pPr>
      <a:lvl4pPr marL="1600200" marR="0" lvl="3" indent="-22860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CE7F01"/>
        </a:buClr>
        <a:buSzPct val="100000"/>
        <a:buFont typeface="The Hand Extrablack" pitchFamily="66"/>
        <a:buChar char="•"/>
        <a:tabLst/>
        <a:defRPr lang="en-US" sz="2000" b="0" i="0" u="none" strike="noStrike" kern="1200" cap="none" spc="20" baseline="0">
          <a:solidFill>
            <a:srgbClr val="FFFFFF"/>
          </a:solidFill>
          <a:uFillTx/>
          <a:latin typeface="Sagona Book"/>
        </a:defRPr>
      </a:lvl4pPr>
      <a:lvl5pPr marL="2057400" marR="0" lvl="4" indent="-22860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CE7F01"/>
        </a:buClr>
        <a:buSzPct val="100000"/>
        <a:buFont typeface="The Hand Extrablack" pitchFamily="66"/>
        <a:buChar char="•"/>
        <a:tabLst/>
        <a:defRPr lang="en-US" sz="2000" b="0" i="0" u="none" strike="noStrike" kern="1200" cap="none" spc="20" baseline="0">
          <a:solidFill>
            <a:srgbClr val="FFFFFF"/>
          </a:solidFill>
          <a:uFillTx/>
          <a:latin typeface="Sagona Book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bg>
      <p:bgPr>
        <a:solidFill>
          <a:srgbClr val="0B28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7"/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B495C2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Sagona Book"/>
            </a:endParaRPr>
          </a:p>
        </p:txBody>
      </p:sp>
      <p:sp>
        <p:nvSpPr>
          <p:cNvPr id="3" name="Rectangle 29"/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154C4A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Sagona Book"/>
            </a:endParaRPr>
          </a:p>
        </p:txBody>
      </p:sp>
      <p:sp>
        <p:nvSpPr>
          <p:cNvPr id="4" name="Заголовок 1"/>
          <p:cNvSpPr txBox="1">
            <a:spLocks noGrp="1"/>
          </p:cNvSpPr>
          <p:nvPr>
            <p:ph type="ctrTitle"/>
          </p:nvPr>
        </p:nvSpPr>
        <p:spPr>
          <a:xfrm>
            <a:off x="0" y="2924944"/>
            <a:ext cx="6095998" cy="177996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1" compatLnSpc="1"/>
          <a:lstStyle/>
          <a:p>
            <a:pPr lvl="0" algn="ctr"/>
            <a:r>
              <a:rPr lang="uk-UA" sz="5400" b="1" spc="-100" dirty="0" smtClean="0">
                <a:latin typeface="Trebuchet MS" pitchFamily="34" charset="0"/>
              </a:rPr>
              <a:t>МІКРОБІОЛОГІЧНІ АСПЕКТИ АНТИМІКРОБНОЇ ТЕРАПІЇ</a:t>
            </a:r>
            <a:endParaRPr lang="uk-UA" sz="5400" b="1" spc="-100" dirty="0">
              <a:latin typeface="Trebuchet MS" pitchFamily="34" charset="0"/>
            </a:endParaRPr>
          </a:p>
        </p:txBody>
      </p:sp>
      <p:grpSp>
        <p:nvGrpSpPr>
          <p:cNvPr id="5" name="Group 31"/>
          <p:cNvGrpSpPr/>
          <p:nvPr/>
        </p:nvGrpSpPr>
        <p:grpSpPr>
          <a:xfrm>
            <a:off x="2002455" y="765180"/>
            <a:ext cx="2088041" cy="719233"/>
            <a:chOff x="1965604" y="317451"/>
            <a:chExt cx="2088041" cy="719233"/>
          </a:xfrm>
        </p:grpSpPr>
        <p:sp>
          <p:nvSpPr>
            <p:cNvPr id="6" name="Freeform 78"/>
            <p:cNvSpPr/>
            <p:nvPr/>
          </p:nvSpPr>
          <p:spPr>
            <a:xfrm rot="600127">
              <a:off x="1965604" y="491444"/>
              <a:ext cx="486131" cy="4995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8"/>
                <a:gd name="f7" fmla="val 60"/>
                <a:gd name="f8" fmla="val 32"/>
                <a:gd name="f9" fmla="val 56"/>
                <a:gd name="f10" fmla="val 30"/>
                <a:gd name="f11" fmla="val 54"/>
                <a:gd name="f12" fmla="val 31"/>
                <a:gd name="f13" fmla="val 55"/>
                <a:gd name="f14" fmla="val 24"/>
                <a:gd name="f15" fmla="val 48"/>
                <a:gd name="f16" fmla="val 17"/>
                <a:gd name="f17" fmla="val 40"/>
                <a:gd name="f18" fmla="val 14"/>
                <a:gd name="f19" fmla="val 36"/>
                <a:gd name="f20" fmla="val 8"/>
                <a:gd name="f21" fmla="val 37"/>
                <a:gd name="f22" fmla="val 7"/>
                <a:gd name="f23" fmla="val 29"/>
                <a:gd name="f24" fmla="val 3"/>
                <a:gd name="f25" fmla="val 1"/>
                <a:gd name="f26" fmla="val 20"/>
                <a:gd name="f27" fmla="val 13"/>
                <a:gd name="f28" fmla="val 9"/>
                <a:gd name="f29" fmla="val 4"/>
                <a:gd name="f30" fmla="val 10"/>
                <a:gd name="f31" fmla="val 2"/>
                <a:gd name="f32" fmla="val 21"/>
                <a:gd name="f33" fmla="val 25"/>
                <a:gd name="f34" fmla="val 6"/>
                <a:gd name="f35" fmla="val 33"/>
                <a:gd name="f36" fmla="val 11"/>
                <a:gd name="f37" fmla="val 15"/>
                <a:gd name="f38" fmla="val 38"/>
                <a:gd name="f39" fmla="val 42"/>
                <a:gd name="f40" fmla="val 18"/>
                <a:gd name="f41" fmla="val 44"/>
                <a:gd name="f42" fmla="val 22"/>
                <a:gd name="f43" fmla="val 51"/>
                <a:gd name="f44" fmla="val 50"/>
                <a:gd name="f45" fmla="val 57"/>
                <a:gd name="f46" fmla="val 47"/>
                <a:gd name="f47" fmla="val 53"/>
                <a:gd name="f48" fmla="val 49"/>
                <a:gd name="f49" fmla="val 45"/>
                <a:gd name="f50" fmla="val 39"/>
                <a:gd name="f51" fmla="val 59"/>
                <a:gd name="f52" fmla="+- 0 0 -90"/>
                <a:gd name="f53" fmla="*/ f3 1 58"/>
                <a:gd name="f54" fmla="*/ f4 1 60"/>
                <a:gd name="f55" fmla="val f5"/>
                <a:gd name="f56" fmla="val f6"/>
                <a:gd name="f57" fmla="val f7"/>
                <a:gd name="f58" fmla="*/ f52 f0 1"/>
                <a:gd name="f59" fmla="+- f57 0 f55"/>
                <a:gd name="f60" fmla="+- f56 0 f55"/>
                <a:gd name="f61" fmla="*/ f58 1 f2"/>
                <a:gd name="f62" fmla="*/ f60 1 58"/>
                <a:gd name="f63" fmla="*/ f59 1 60"/>
                <a:gd name="f64" fmla="*/ 32 f60 1"/>
                <a:gd name="f65" fmla="*/ 56 f59 1"/>
                <a:gd name="f66" fmla="*/ 24 f60 1"/>
                <a:gd name="f67" fmla="*/ 48 f59 1"/>
                <a:gd name="f68" fmla="*/ 14 f60 1"/>
                <a:gd name="f69" fmla="*/ 36 f59 1"/>
                <a:gd name="f70" fmla="*/ 7 f60 1"/>
                <a:gd name="f71" fmla="*/ 29 f59 1"/>
                <a:gd name="f72" fmla="*/ 1 f60 1"/>
                <a:gd name="f73" fmla="*/ 17 f59 1"/>
                <a:gd name="f74" fmla="*/ 4 f59 1"/>
                <a:gd name="f75" fmla="*/ 17 f60 1"/>
                <a:gd name="f76" fmla="*/ 1 f59 1"/>
                <a:gd name="f77" fmla="*/ 29 f60 1"/>
                <a:gd name="f78" fmla="*/ 6 f59 1"/>
                <a:gd name="f79" fmla="*/ 31 f60 1"/>
                <a:gd name="f80" fmla="*/ 8 f59 1"/>
                <a:gd name="f81" fmla="*/ 38 f60 1"/>
                <a:gd name="f82" fmla="*/ 15 f59 1"/>
                <a:gd name="f83" fmla="*/ 44 f60 1"/>
                <a:gd name="f84" fmla="*/ 22 f59 1"/>
                <a:gd name="f85" fmla="*/ 54 f60 1"/>
                <a:gd name="f86" fmla="*/ 33 f59 1"/>
                <a:gd name="f87" fmla="*/ 58 f60 1"/>
                <a:gd name="f88" fmla="*/ 44 f59 1"/>
                <a:gd name="f89" fmla="*/ 53 f60 1"/>
                <a:gd name="f90" fmla="*/ 54 f59 1"/>
                <a:gd name="f91" fmla="*/ 42 f60 1"/>
                <a:gd name="f92" fmla="*/ 60 f59 1"/>
                <a:gd name="f93" fmla="+- f61 0 f1"/>
                <a:gd name="f94" fmla="*/ f64 1 58"/>
                <a:gd name="f95" fmla="*/ f65 1 60"/>
                <a:gd name="f96" fmla="*/ f66 1 58"/>
                <a:gd name="f97" fmla="*/ f67 1 60"/>
                <a:gd name="f98" fmla="*/ f68 1 58"/>
                <a:gd name="f99" fmla="*/ f69 1 60"/>
                <a:gd name="f100" fmla="*/ f70 1 58"/>
                <a:gd name="f101" fmla="*/ f71 1 60"/>
                <a:gd name="f102" fmla="*/ f72 1 58"/>
                <a:gd name="f103" fmla="*/ f73 1 60"/>
                <a:gd name="f104" fmla="*/ f74 1 60"/>
                <a:gd name="f105" fmla="*/ f75 1 58"/>
                <a:gd name="f106" fmla="*/ f76 1 60"/>
                <a:gd name="f107" fmla="*/ f77 1 58"/>
                <a:gd name="f108" fmla="*/ f78 1 60"/>
                <a:gd name="f109" fmla="*/ f79 1 58"/>
                <a:gd name="f110" fmla="*/ f80 1 60"/>
                <a:gd name="f111" fmla="*/ f81 1 58"/>
                <a:gd name="f112" fmla="*/ f82 1 60"/>
                <a:gd name="f113" fmla="*/ f83 1 58"/>
                <a:gd name="f114" fmla="*/ f84 1 60"/>
                <a:gd name="f115" fmla="*/ f85 1 58"/>
                <a:gd name="f116" fmla="*/ f86 1 60"/>
                <a:gd name="f117" fmla="*/ f87 1 58"/>
                <a:gd name="f118" fmla="*/ f88 1 60"/>
                <a:gd name="f119" fmla="*/ f89 1 58"/>
                <a:gd name="f120" fmla="*/ f90 1 60"/>
                <a:gd name="f121" fmla="*/ f91 1 58"/>
                <a:gd name="f122" fmla="*/ f92 1 60"/>
                <a:gd name="f123" fmla="*/ 0 1 f62"/>
                <a:gd name="f124" fmla="*/ f56 1 f62"/>
                <a:gd name="f125" fmla="*/ 0 1 f63"/>
                <a:gd name="f126" fmla="*/ f57 1 f63"/>
                <a:gd name="f127" fmla="*/ f94 1 f62"/>
                <a:gd name="f128" fmla="*/ f95 1 f63"/>
                <a:gd name="f129" fmla="*/ f96 1 f62"/>
                <a:gd name="f130" fmla="*/ f97 1 f63"/>
                <a:gd name="f131" fmla="*/ f98 1 f62"/>
                <a:gd name="f132" fmla="*/ f99 1 f63"/>
                <a:gd name="f133" fmla="*/ f100 1 f62"/>
                <a:gd name="f134" fmla="*/ f101 1 f63"/>
                <a:gd name="f135" fmla="*/ f102 1 f62"/>
                <a:gd name="f136" fmla="*/ f103 1 f63"/>
                <a:gd name="f137" fmla="*/ f104 1 f63"/>
                <a:gd name="f138" fmla="*/ f105 1 f62"/>
                <a:gd name="f139" fmla="*/ f106 1 f63"/>
                <a:gd name="f140" fmla="*/ f107 1 f62"/>
                <a:gd name="f141" fmla="*/ f108 1 f63"/>
                <a:gd name="f142" fmla="*/ f109 1 f62"/>
                <a:gd name="f143" fmla="*/ f110 1 f63"/>
                <a:gd name="f144" fmla="*/ f111 1 f62"/>
                <a:gd name="f145" fmla="*/ f112 1 f63"/>
                <a:gd name="f146" fmla="*/ f113 1 f62"/>
                <a:gd name="f147" fmla="*/ f114 1 f63"/>
                <a:gd name="f148" fmla="*/ f115 1 f62"/>
                <a:gd name="f149" fmla="*/ f116 1 f63"/>
                <a:gd name="f150" fmla="*/ f117 1 f62"/>
                <a:gd name="f151" fmla="*/ f118 1 f63"/>
                <a:gd name="f152" fmla="*/ f119 1 f62"/>
                <a:gd name="f153" fmla="*/ f120 1 f63"/>
                <a:gd name="f154" fmla="*/ f121 1 f62"/>
                <a:gd name="f155" fmla="*/ f122 1 f63"/>
                <a:gd name="f156" fmla="*/ f123 f53 1"/>
                <a:gd name="f157" fmla="*/ f124 f53 1"/>
                <a:gd name="f158" fmla="*/ f126 f54 1"/>
                <a:gd name="f159" fmla="*/ f125 f54 1"/>
                <a:gd name="f160" fmla="*/ f127 f53 1"/>
                <a:gd name="f161" fmla="*/ f128 f54 1"/>
                <a:gd name="f162" fmla="*/ f129 f53 1"/>
                <a:gd name="f163" fmla="*/ f130 f54 1"/>
                <a:gd name="f164" fmla="*/ f131 f53 1"/>
                <a:gd name="f165" fmla="*/ f132 f54 1"/>
                <a:gd name="f166" fmla="*/ f133 f53 1"/>
                <a:gd name="f167" fmla="*/ f134 f54 1"/>
                <a:gd name="f168" fmla="*/ f135 f53 1"/>
                <a:gd name="f169" fmla="*/ f136 f54 1"/>
                <a:gd name="f170" fmla="*/ f137 f54 1"/>
                <a:gd name="f171" fmla="*/ f138 f53 1"/>
                <a:gd name="f172" fmla="*/ f139 f54 1"/>
                <a:gd name="f173" fmla="*/ f140 f53 1"/>
                <a:gd name="f174" fmla="*/ f141 f54 1"/>
                <a:gd name="f175" fmla="*/ f142 f53 1"/>
                <a:gd name="f176" fmla="*/ f143 f54 1"/>
                <a:gd name="f177" fmla="*/ f144 f53 1"/>
                <a:gd name="f178" fmla="*/ f145 f54 1"/>
                <a:gd name="f179" fmla="*/ f146 f53 1"/>
                <a:gd name="f180" fmla="*/ f147 f54 1"/>
                <a:gd name="f181" fmla="*/ f148 f53 1"/>
                <a:gd name="f182" fmla="*/ f149 f54 1"/>
                <a:gd name="f183" fmla="*/ f150 f53 1"/>
                <a:gd name="f184" fmla="*/ f151 f54 1"/>
                <a:gd name="f185" fmla="*/ f152 f53 1"/>
                <a:gd name="f186" fmla="*/ f153 f54 1"/>
                <a:gd name="f187" fmla="*/ f154 f53 1"/>
                <a:gd name="f188" fmla="*/ f155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3">
                  <a:pos x="f160" y="f161"/>
                </a:cxn>
                <a:cxn ang="f93">
                  <a:pos x="f162" y="f163"/>
                </a:cxn>
                <a:cxn ang="f93">
                  <a:pos x="f164" y="f165"/>
                </a:cxn>
                <a:cxn ang="f93">
                  <a:pos x="f166" y="f167"/>
                </a:cxn>
                <a:cxn ang="f93">
                  <a:pos x="f168" y="f169"/>
                </a:cxn>
                <a:cxn ang="f93">
                  <a:pos x="f166" y="f170"/>
                </a:cxn>
                <a:cxn ang="f93">
                  <a:pos x="f171" y="f172"/>
                </a:cxn>
                <a:cxn ang="f93">
                  <a:pos x="f173" y="f174"/>
                </a:cxn>
                <a:cxn ang="f93">
                  <a:pos x="f175" y="f176"/>
                </a:cxn>
                <a:cxn ang="f93">
                  <a:pos x="f177" y="f178"/>
                </a:cxn>
                <a:cxn ang="f93">
                  <a:pos x="f179" y="f180"/>
                </a:cxn>
                <a:cxn ang="f93">
                  <a:pos x="f181" y="f182"/>
                </a:cxn>
                <a:cxn ang="f93">
                  <a:pos x="f183" y="f184"/>
                </a:cxn>
                <a:cxn ang="f93">
                  <a:pos x="f185" y="f186"/>
                </a:cxn>
                <a:cxn ang="f93">
                  <a:pos x="f187" y="f188"/>
                </a:cxn>
                <a:cxn ang="f93">
                  <a:pos x="f160" y="f161"/>
                </a:cxn>
              </a:cxnLst>
              <a:rect l="f156" t="f159" r="f157" b="f158"/>
              <a:pathLst>
                <a:path w="58" h="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18" y="f19"/>
                  </a:cubicBezTo>
                  <a:cubicBezTo>
                    <a:pt x="f20" y="f10"/>
                    <a:pt x="f18" y="f21"/>
                    <a:pt x="f22" y="f23"/>
                  </a:cubicBezTo>
                  <a:cubicBezTo>
                    <a:pt x="f24" y="f14"/>
                    <a:pt x="f25" y="f26"/>
                    <a:pt x="f25" y="f16"/>
                  </a:cubicBezTo>
                  <a:cubicBezTo>
                    <a:pt x="f5" y="f27"/>
                    <a:pt x="f24" y="f28"/>
                    <a:pt x="f22" y="f29"/>
                  </a:cubicBezTo>
                  <a:cubicBezTo>
                    <a:pt x="f30" y="f31"/>
                    <a:pt x="f27" y="f5"/>
                    <a:pt x="f16" y="f25"/>
                  </a:cubicBezTo>
                  <a:cubicBezTo>
                    <a:pt x="f32" y="f25"/>
                    <a:pt x="f33" y="f24"/>
                    <a:pt x="f23" y="f34"/>
                  </a:cubicBezTo>
                  <a:cubicBezTo>
                    <a:pt x="f12" y="f20"/>
                    <a:pt x="f12" y="f20"/>
                    <a:pt x="f12" y="f20"/>
                  </a:cubicBezTo>
                  <a:cubicBezTo>
                    <a:pt x="f35" y="f36"/>
                    <a:pt x="f21" y="f37"/>
                    <a:pt x="f38" y="f37"/>
                  </a:cubicBezTo>
                  <a:cubicBezTo>
                    <a:pt x="f39" y="f26"/>
                    <a:pt x="f17" y="f40"/>
                    <a:pt x="f41" y="f42"/>
                  </a:cubicBezTo>
                  <a:cubicBezTo>
                    <a:pt x="f43" y="f23"/>
                    <a:pt x="f44" y="f23"/>
                    <a:pt x="f11" y="f35"/>
                  </a:cubicBezTo>
                  <a:cubicBezTo>
                    <a:pt x="f45" y="f21"/>
                    <a:pt x="f6" y="f17"/>
                    <a:pt x="f6" y="f41"/>
                  </a:cubicBezTo>
                  <a:cubicBezTo>
                    <a:pt x="f6" y="f46"/>
                    <a:pt x="f9" y="f44"/>
                    <a:pt x="f47" y="f11"/>
                  </a:cubicBezTo>
                  <a:cubicBezTo>
                    <a:pt x="f48" y="f6"/>
                    <a:pt x="f49" y="f7"/>
                    <a:pt x="f39" y="f7"/>
                  </a:cubicBezTo>
                  <a:cubicBezTo>
                    <a:pt x="f50" y="f7"/>
                    <a:pt x="f19" y="f51"/>
                    <a:pt x="f8" y="f9"/>
                  </a:cubicBez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  <p:sp>
          <p:nvSpPr>
            <p:cNvPr id="7" name="Freeform 79"/>
            <p:cNvSpPr/>
            <p:nvPr/>
          </p:nvSpPr>
          <p:spPr>
            <a:xfrm rot="600127">
              <a:off x="2847103" y="317451"/>
              <a:ext cx="411342" cy="6609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"/>
                <a:gd name="f7" fmla="val 79"/>
                <a:gd name="f8" fmla="val 15"/>
                <a:gd name="f9" fmla="val 65"/>
                <a:gd name="f10" fmla="val 14"/>
                <a:gd name="f11" fmla="val 59"/>
                <a:gd name="f12" fmla="val 13"/>
                <a:gd name="f13" fmla="val 58"/>
                <a:gd name="f14" fmla="val 12"/>
                <a:gd name="f15" fmla="val 54"/>
                <a:gd name="f16" fmla="val 11"/>
                <a:gd name="f17" fmla="val 45"/>
                <a:gd name="f18" fmla="val 10"/>
                <a:gd name="f19" fmla="val 40"/>
                <a:gd name="f20" fmla="val 8"/>
                <a:gd name="f21" fmla="val 33"/>
                <a:gd name="f22" fmla="val 9"/>
                <a:gd name="f23" fmla="val 34"/>
                <a:gd name="f24" fmla="val 38"/>
                <a:gd name="f25" fmla="val 24"/>
                <a:gd name="f26" fmla="val 43"/>
                <a:gd name="f27" fmla="val 60"/>
                <a:gd name="f28" fmla="val 70"/>
                <a:gd name="f29" fmla="val 77"/>
                <a:gd name="f30" fmla="val 19"/>
                <a:gd name="f31" fmla="+- 0 0 -90"/>
                <a:gd name="f32" fmla="*/ f3 1 49"/>
                <a:gd name="f33" fmla="*/ f4 1 79"/>
                <a:gd name="f34" fmla="val f5"/>
                <a:gd name="f35" fmla="val f6"/>
                <a:gd name="f36" fmla="val f7"/>
                <a:gd name="f37" fmla="*/ f31 f0 1"/>
                <a:gd name="f38" fmla="+- f36 0 f34"/>
                <a:gd name="f39" fmla="+- f35 0 f34"/>
                <a:gd name="f40" fmla="*/ f37 1 f2"/>
                <a:gd name="f41" fmla="*/ f39 1 49"/>
                <a:gd name="f42" fmla="*/ f38 1 79"/>
                <a:gd name="f43" fmla="*/ 15 f39 1"/>
                <a:gd name="f44" fmla="*/ 65 f38 1"/>
                <a:gd name="f45" fmla="*/ 12 f39 1"/>
                <a:gd name="f46" fmla="*/ 54 f38 1"/>
                <a:gd name="f47" fmla="*/ 8 f39 1"/>
                <a:gd name="f48" fmla="*/ 33 f38 1"/>
                <a:gd name="f49" fmla="*/ 38 f39 1"/>
                <a:gd name="f50" fmla="*/ 24 f38 1"/>
                <a:gd name="f51" fmla="*/ 45 f39 1"/>
                <a:gd name="f52" fmla="*/ 70 f38 1"/>
                <a:gd name="f53" fmla="+- f40 0 f1"/>
                <a:gd name="f54" fmla="*/ f43 1 49"/>
                <a:gd name="f55" fmla="*/ f44 1 79"/>
                <a:gd name="f56" fmla="*/ f45 1 49"/>
                <a:gd name="f57" fmla="*/ f46 1 79"/>
                <a:gd name="f58" fmla="*/ f47 1 49"/>
                <a:gd name="f59" fmla="*/ f48 1 79"/>
                <a:gd name="f60" fmla="*/ f49 1 49"/>
                <a:gd name="f61" fmla="*/ f50 1 79"/>
                <a:gd name="f62" fmla="*/ f51 1 49"/>
                <a:gd name="f63" fmla="*/ f52 1 79"/>
                <a:gd name="f64" fmla="*/ 0 1 f41"/>
                <a:gd name="f65" fmla="*/ f35 1 f41"/>
                <a:gd name="f66" fmla="*/ 0 1 f42"/>
                <a:gd name="f67" fmla="*/ f36 1 f42"/>
                <a:gd name="f68" fmla="*/ f54 1 f41"/>
                <a:gd name="f69" fmla="*/ f55 1 f42"/>
                <a:gd name="f70" fmla="*/ f56 1 f41"/>
                <a:gd name="f71" fmla="*/ f57 1 f42"/>
                <a:gd name="f72" fmla="*/ f58 1 f41"/>
                <a:gd name="f73" fmla="*/ f59 1 f42"/>
                <a:gd name="f74" fmla="*/ f60 1 f41"/>
                <a:gd name="f75" fmla="*/ f61 1 f42"/>
                <a:gd name="f76" fmla="*/ f62 1 f41"/>
                <a:gd name="f77" fmla="*/ f63 1 f42"/>
                <a:gd name="f78" fmla="*/ f64 f32 1"/>
                <a:gd name="f79" fmla="*/ f65 f32 1"/>
                <a:gd name="f80" fmla="*/ f67 f33 1"/>
                <a:gd name="f81" fmla="*/ f66 f33 1"/>
                <a:gd name="f82" fmla="*/ f68 f32 1"/>
                <a:gd name="f83" fmla="*/ f69 f33 1"/>
                <a:gd name="f84" fmla="*/ f70 f32 1"/>
                <a:gd name="f85" fmla="*/ f71 f33 1"/>
                <a:gd name="f86" fmla="*/ f72 f32 1"/>
                <a:gd name="f87" fmla="*/ f73 f33 1"/>
                <a:gd name="f88" fmla="*/ f74 f32 1"/>
                <a:gd name="f89" fmla="*/ f75 f33 1"/>
                <a:gd name="f90" fmla="*/ f76 f32 1"/>
                <a:gd name="f91" fmla="*/ f7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82" y="f83"/>
                </a:cxn>
                <a:cxn ang="f53">
                  <a:pos x="f84" y="f85"/>
                </a:cxn>
                <a:cxn ang="f53">
                  <a:pos x="f86" y="f87"/>
                </a:cxn>
                <a:cxn ang="f53">
                  <a:pos x="f88" y="f89"/>
                </a:cxn>
                <a:cxn ang="f53">
                  <a:pos x="f90" y="f91"/>
                </a:cxn>
                <a:cxn ang="f53">
                  <a:pos x="f82" y="f83"/>
                </a:cxn>
              </a:cxnLst>
              <a:rect l="f78" t="f81" r="f79" b="f80"/>
              <a:pathLst>
                <a:path w="49" h="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5" y="f22"/>
                    <a:pt x="f23" y="f5"/>
                    <a:pt x="f24" y="f25"/>
                  </a:cubicBezTo>
                  <a:cubicBezTo>
                    <a:pt x="f26" y="f26"/>
                    <a:pt x="f6" y="f27"/>
                    <a:pt x="f17" y="f28"/>
                  </a:cubicBezTo>
                  <a:cubicBezTo>
                    <a:pt x="f24" y="f29"/>
                    <a:pt x="f30" y="f7"/>
                    <a:pt x="f8" y="f9"/>
                  </a:cubicBez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  <p:sp>
          <p:nvSpPr>
            <p:cNvPr id="8" name="Freeform 85"/>
            <p:cNvSpPr/>
            <p:nvPr/>
          </p:nvSpPr>
          <p:spPr>
            <a:xfrm rot="600127">
              <a:off x="3754481" y="493677"/>
              <a:ext cx="299164" cy="5430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6"/>
                <a:gd name="f7" fmla="val 65"/>
                <a:gd name="f8" fmla="val 15"/>
                <a:gd name="f9" fmla="val 10"/>
                <a:gd name="f10" fmla="val 35"/>
                <a:gd name="f11" fmla="val 7"/>
                <a:gd name="f12" fmla="val 34"/>
                <a:gd name="f13" fmla="val 5"/>
                <a:gd name="f14" fmla="val 33"/>
                <a:gd name="f15" fmla="val 3"/>
                <a:gd name="f16" fmla="val 31"/>
                <a:gd name="f17" fmla="val 2"/>
                <a:gd name="f18" fmla="val 28"/>
                <a:gd name="f19" fmla="val 1"/>
                <a:gd name="f20" fmla="val 27"/>
                <a:gd name="f21" fmla="val 25"/>
                <a:gd name="f22" fmla="val 23"/>
                <a:gd name="f23" fmla="val 19"/>
                <a:gd name="f24" fmla="val 16"/>
                <a:gd name="f25" fmla="val 13"/>
                <a:gd name="f26" fmla="val 11"/>
                <a:gd name="f27" fmla="val 9"/>
                <a:gd name="f28" fmla="val 4"/>
                <a:gd name="f29" fmla="val 6"/>
                <a:gd name="f30" fmla="val 17"/>
                <a:gd name="f31" fmla="val 29"/>
                <a:gd name="f32" fmla="val 44"/>
                <a:gd name="f33" fmla="val 50"/>
                <a:gd name="f34" fmla="val 55"/>
                <a:gd name="f35" fmla="val 58"/>
                <a:gd name="f36" fmla="val 61"/>
                <a:gd name="f37" fmla="val 63"/>
                <a:gd name="f38" fmla="val 8"/>
                <a:gd name="f39" fmla="val 64"/>
                <a:gd name="f40" fmla="val 22"/>
                <a:gd name="f41" fmla="val 30"/>
                <a:gd name="f42" fmla="val 59"/>
                <a:gd name="f43" fmla="val 32"/>
                <a:gd name="f44" fmla="val 54"/>
                <a:gd name="f45" fmla="val 40"/>
                <a:gd name="f46" fmla="+- 0 0 -90"/>
                <a:gd name="f47" fmla="*/ f3 1 36"/>
                <a:gd name="f48" fmla="*/ f4 1 65"/>
                <a:gd name="f49" fmla="val f5"/>
                <a:gd name="f50" fmla="val f6"/>
                <a:gd name="f51" fmla="val f7"/>
                <a:gd name="f52" fmla="*/ f46 f0 1"/>
                <a:gd name="f53" fmla="+- f51 0 f49"/>
                <a:gd name="f54" fmla="+- f50 0 f49"/>
                <a:gd name="f55" fmla="*/ f52 1 f2"/>
                <a:gd name="f56" fmla="*/ f54 1 36"/>
                <a:gd name="f57" fmla="*/ f53 1 65"/>
                <a:gd name="f58" fmla="*/ 36 f54 1"/>
                <a:gd name="f59" fmla="*/ 15 f53 1"/>
                <a:gd name="f60" fmla="*/ 34 f54 1"/>
                <a:gd name="f61" fmla="*/ 5 f53 1"/>
                <a:gd name="f62" fmla="*/ 28 f54 1"/>
                <a:gd name="f63" fmla="*/ 1 f53 1"/>
                <a:gd name="f64" fmla="*/ 23 f54 1"/>
                <a:gd name="f65" fmla="*/ 0 f53 1"/>
                <a:gd name="f66" fmla="*/ 13 f54 1"/>
                <a:gd name="f67" fmla="*/ 7 f54 1"/>
                <a:gd name="f68" fmla="*/ 9 f53 1"/>
                <a:gd name="f69" fmla="*/ 4 f54 1"/>
                <a:gd name="f70" fmla="*/ 19 f53 1"/>
                <a:gd name="f71" fmla="*/ 0 f54 1"/>
                <a:gd name="f72" fmla="*/ 44 f53 1"/>
                <a:gd name="f73" fmla="*/ 1 f54 1"/>
                <a:gd name="f74" fmla="*/ 58 f53 1"/>
                <a:gd name="f75" fmla="*/ 8 f54 1"/>
                <a:gd name="f76" fmla="*/ 64 f53 1"/>
                <a:gd name="f77" fmla="*/ 16 f54 1"/>
                <a:gd name="f78" fmla="*/ 65 f53 1"/>
                <a:gd name="f79" fmla="*/ 25 f54 1"/>
                <a:gd name="f80" fmla="*/ 63 f53 1"/>
                <a:gd name="f81" fmla="*/ 31 f54 1"/>
                <a:gd name="f82" fmla="*/ 55 f53 1"/>
                <a:gd name="f83" fmla="*/ 40 f53 1"/>
                <a:gd name="f84" fmla="+- f55 0 f1"/>
                <a:gd name="f85" fmla="*/ f58 1 36"/>
                <a:gd name="f86" fmla="*/ f59 1 65"/>
                <a:gd name="f87" fmla="*/ f60 1 36"/>
                <a:gd name="f88" fmla="*/ f61 1 65"/>
                <a:gd name="f89" fmla="*/ f62 1 36"/>
                <a:gd name="f90" fmla="*/ f63 1 65"/>
                <a:gd name="f91" fmla="*/ f64 1 36"/>
                <a:gd name="f92" fmla="*/ f65 1 65"/>
                <a:gd name="f93" fmla="*/ f66 1 36"/>
                <a:gd name="f94" fmla="*/ f67 1 36"/>
                <a:gd name="f95" fmla="*/ f68 1 65"/>
                <a:gd name="f96" fmla="*/ f69 1 36"/>
                <a:gd name="f97" fmla="*/ f70 1 65"/>
                <a:gd name="f98" fmla="*/ f71 1 36"/>
                <a:gd name="f99" fmla="*/ f72 1 65"/>
                <a:gd name="f100" fmla="*/ f73 1 36"/>
                <a:gd name="f101" fmla="*/ f74 1 65"/>
                <a:gd name="f102" fmla="*/ f75 1 36"/>
                <a:gd name="f103" fmla="*/ f76 1 65"/>
                <a:gd name="f104" fmla="*/ f77 1 36"/>
                <a:gd name="f105" fmla="*/ f78 1 65"/>
                <a:gd name="f106" fmla="*/ f79 1 36"/>
                <a:gd name="f107" fmla="*/ f80 1 65"/>
                <a:gd name="f108" fmla="*/ f81 1 36"/>
                <a:gd name="f109" fmla="*/ f82 1 65"/>
                <a:gd name="f110" fmla="*/ f83 1 65"/>
                <a:gd name="f111" fmla="*/ 0 1 f56"/>
                <a:gd name="f112" fmla="*/ f50 1 f56"/>
                <a:gd name="f113" fmla="*/ 0 1 f57"/>
                <a:gd name="f114" fmla="*/ f51 1 f57"/>
                <a:gd name="f115" fmla="*/ f85 1 f56"/>
                <a:gd name="f116" fmla="*/ f86 1 f57"/>
                <a:gd name="f117" fmla="*/ f87 1 f56"/>
                <a:gd name="f118" fmla="*/ f88 1 f57"/>
                <a:gd name="f119" fmla="*/ f89 1 f56"/>
                <a:gd name="f120" fmla="*/ f90 1 f57"/>
                <a:gd name="f121" fmla="*/ f91 1 f56"/>
                <a:gd name="f122" fmla="*/ f92 1 f57"/>
                <a:gd name="f123" fmla="*/ f93 1 f56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6"/>
                <a:gd name="f137" fmla="*/ f107 1 f57"/>
                <a:gd name="f138" fmla="*/ f108 1 f56"/>
                <a:gd name="f139" fmla="*/ f109 1 f57"/>
                <a:gd name="f140" fmla="*/ f110 1 f57"/>
                <a:gd name="f141" fmla="*/ f111 f47 1"/>
                <a:gd name="f142" fmla="*/ f112 f47 1"/>
                <a:gd name="f143" fmla="*/ f114 f48 1"/>
                <a:gd name="f144" fmla="*/ f113 f48 1"/>
                <a:gd name="f145" fmla="*/ f115 f47 1"/>
                <a:gd name="f146" fmla="*/ f116 f48 1"/>
                <a:gd name="f147" fmla="*/ f117 f47 1"/>
                <a:gd name="f148" fmla="*/ f118 f48 1"/>
                <a:gd name="f149" fmla="*/ f119 f47 1"/>
                <a:gd name="f150" fmla="*/ f120 f48 1"/>
                <a:gd name="f151" fmla="*/ f121 f47 1"/>
                <a:gd name="f152" fmla="*/ f122 f48 1"/>
                <a:gd name="f153" fmla="*/ f123 f47 1"/>
                <a:gd name="f154" fmla="*/ f124 f47 1"/>
                <a:gd name="f155" fmla="*/ f125 f48 1"/>
                <a:gd name="f156" fmla="*/ f126 f47 1"/>
                <a:gd name="f157" fmla="*/ f127 f48 1"/>
                <a:gd name="f158" fmla="*/ f128 f47 1"/>
                <a:gd name="f159" fmla="*/ f129 f48 1"/>
                <a:gd name="f160" fmla="*/ f130 f47 1"/>
                <a:gd name="f161" fmla="*/ f131 f48 1"/>
                <a:gd name="f162" fmla="*/ f132 f47 1"/>
                <a:gd name="f163" fmla="*/ f133 f48 1"/>
                <a:gd name="f164" fmla="*/ f134 f47 1"/>
                <a:gd name="f165" fmla="*/ f135 f48 1"/>
                <a:gd name="f166" fmla="*/ f136 f47 1"/>
                <a:gd name="f167" fmla="*/ f137 f48 1"/>
                <a:gd name="f168" fmla="*/ f138 f47 1"/>
                <a:gd name="f169" fmla="*/ f139 f48 1"/>
                <a:gd name="f170" fmla="*/ f140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45" y="f146"/>
                </a:cxn>
                <a:cxn ang="f84">
                  <a:pos x="f147" y="f148"/>
                </a:cxn>
                <a:cxn ang="f84">
                  <a:pos x="f149" y="f150"/>
                </a:cxn>
                <a:cxn ang="f84">
                  <a:pos x="f151" y="f152"/>
                </a:cxn>
                <a:cxn ang="f84">
                  <a:pos x="f153" y="f150"/>
                </a:cxn>
                <a:cxn ang="f84">
                  <a:pos x="f154" y="f155"/>
                </a:cxn>
                <a:cxn ang="f84">
                  <a:pos x="f156" y="f157"/>
                </a:cxn>
                <a:cxn ang="f84">
                  <a:pos x="f158" y="f159"/>
                </a:cxn>
                <a:cxn ang="f84">
                  <a:pos x="f160" y="f161"/>
                </a:cxn>
                <a:cxn ang="f84">
                  <a:pos x="f162" y="f163"/>
                </a:cxn>
                <a:cxn ang="f84">
                  <a:pos x="f164" y="f165"/>
                </a:cxn>
                <a:cxn ang="f84">
                  <a:pos x="f166" y="f167"/>
                </a:cxn>
                <a:cxn ang="f84">
                  <a:pos x="f168" y="f169"/>
                </a:cxn>
                <a:cxn ang="f84">
                  <a:pos x="f147" y="f170"/>
                </a:cxn>
                <a:cxn ang="f84">
                  <a:pos x="f145" y="f146"/>
                </a:cxn>
              </a:cxnLst>
              <a:rect l="f141" t="f144" r="f142" b="f143"/>
              <a:pathLst>
                <a:path w="36" h="65">
                  <a:moveTo>
                    <a:pt x="f6" y="f8"/>
                  </a:moveTo>
                  <a:cubicBezTo>
                    <a:pt x="f6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19"/>
                    <a:pt x="f21" y="f19"/>
                    <a:pt x="f22" y="f5"/>
                  </a:cubicBezTo>
                  <a:cubicBezTo>
                    <a:pt x="f23" y="f5"/>
                    <a:pt x="f24" y="f5"/>
                    <a:pt x="f25" y="f19"/>
                  </a:cubicBezTo>
                  <a:cubicBezTo>
                    <a:pt x="f26" y="f17"/>
                    <a:pt x="f27" y="f28"/>
                    <a:pt x="f11" y="f27"/>
                  </a:cubicBezTo>
                  <a:cubicBezTo>
                    <a:pt x="f29" y="f25"/>
                    <a:pt x="f13" y="f30"/>
                    <a:pt x="f28" y="f23"/>
                  </a:cubicBezTo>
                  <a:cubicBezTo>
                    <a:pt x="f17" y="f31"/>
                    <a:pt x="f5" y="f32"/>
                    <a:pt x="f5" y="f32"/>
                  </a:cubicBezTo>
                  <a:cubicBezTo>
                    <a:pt x="f5" y="f33"/>
                    <a:pt x="f5" y="f34"/>
                    <a:pt x="f19" y="f35"/>
                  </a:cubicBezTo>
                  <a:cubicBezTo>
                    <a:pt x="f17" y="f36"/>
                    <a:pt x="f13" y="f37"/>
                    <a:pt x="f38" y="f39"/>
                  </a:cubicBezTo>
                  <a:cubicBezTo>
                    <a:pt x="f26" y="f7"/>
                    <a:pt x="f25" y="f7"/>
                    <a:pt x="f24" y="f7"/>
                  </a:cubicBezTo>
                  <a:cubicBezTo>
                    <a:pt x="f23" y="f7"/>
                    <a:pt x="f40" y="f39"/>
                    <a:pt x="f21" y="f37"/>
                  </a:cubicBezTo>
                  <a:cubicBezTo>
                    <a:pt x="f18" y="f36"/>
                    <a:pt x="f41" y="f42"/>
                    <a:pt x="f16" y="f34"/>
                  </a:cubicBezTo>
                  <a:cubicBezTo>
                    <a:pt x="f43" y="f33"/>
                    <a:pt x="f16" y="f44"/>
                    <a:pt x="f12" y="f45"/>
                  </a:cubicBezTo>
                  <a:lnTo>
                    <a:pt x="f6" y="f8"/>
                  </a:ln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</p:grpSp>
      <p:grpSp>
        <p:nvGrpSpPr>
          <p:cNvPr id="9" name="Group 36"/>
          <p:cNvGrpSpPr/>
          <p:nvPr/>
        </p:nvGrpSpPr>
        <p:grpSpPr>
          <a:xfrm>
            <a:off x="2019963" y="4978486"/>
            <a:ext cx="2117175" cy="588801"/>
            <a:chOff x="2017357" y="5503151"/>
            <a:chExt cx="2117175" cy="588801"/>
          </a:xfrm>
        </p:grpSpPr>
        <p:sp>
          <p:nvSpPr>
            <p:cNvPr id="10" name="Freeform 80"/>
            <p:cNvSpPr/>
            <p:nvPr/>
          </p:nvSpPr>
          <p:spPr>
            <a:xfrm rot="5400013">
              <a:off x="2816219" y="5695327"/>
              <a:ext cx="524664" cy="26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"/>
                <a:gd name="f7" fmla="val 34"/>
                <a:gd name="f8" fmla="val 53"/>
                <a:gd name="f9" fmla="val 33"/>
                <a:gd name="f10" fmla="val 47"/>
                <a:gd name="f11" fmla="val 39"/>
                <a:gd name="f12" fmla="val 24"/>
                <a:gd name="f13" fmla="val 21"/>
                <a:gd name="f14" fmla="val 12"/>
                <a:gd name="f15" fmla="val 32"/>
                <a:gd name="f16" fmla="val 7"/>
                <a:gd name="f17" fmla="val 31"/>
                <a:gd name="f18" fmla="val 4"/>
                <a:gd name="f19" fmla="val 30"/>
                <a:gd name="f20" fmla="val 3"/>
                <a:gd name="f21" fmla="val 28"/>
                <a:gd name="f22" fmla="val 1"/>
                <a:gd name="f23" fmla="val 26"/>
                <a:gd name="f24" fmla="val 19"/>
                <a:gd name="f25" fmla="val 16"/>
                <a:gd name="f26" fmla="val 13"/>
                <a:gd name="f27" fmla="val 10"/>
                <a:gd name="f28" fmla="val 5"/>
                <a:gd name="f29" fmla="val 11"/>
                <a:gd name="f30" fmla="val 2"/>
                <a:gd name="f31" fmla="val 20"/>
                <a:gd name="f32" fmla="val 23"/>
                <a:gd name="f33" fmla="val 37"/>
                <a:gd name="f34" fmla="val 43"/>
                <a:gd name="f35" fmla="val 48"/>
                <a:gd name="f36" fmla="val 54"/>
                <a:gd name="f37" fmla="val 59"/>
                <a:gd name="f38" fmla="val 62"/>
                <a:gd name="f39" fmla="val 65"/>
                <a:gd name="f40" fmla="val 6"/>
                <a:gd name="f41" fmla="val 9"/>
                <a:gd name="f42" fmla="val 15"/>
                <a:gd name="f43" fmla="val 17"/>
                <a:gd name="f44" fmla="val 64"/>
                <a:gd name="f45" fmla="val 29"/>
                <a:gd name="f46" fmla="val 60"/>
                <a:gd name="f47" fmla="val 57"/>
                <a:gd name="f48" fmla="+- 0 0 -90"/>
                <a:gd name="f49" fmla="*/ f3 1 66"/>
                <a:gd name="f50" fmla="*/ f4 1 34"/>
                <a:gd name="f51" fmla="val f5"/>
                <a:gd name="f52" fmla="val f6"/>
                <a:gd name="f53" fmla="val f7"/>
                <a:gd name="f54" fmla="*/ f48 f0 1"/>
                <a:gd name="f55" fmla="+- f53 0 f51"/>
                <a:gd name="f56" fmla="+- f52 0 f51"/>
                <a:gd name="f57" fmla="*/ f54 1 f2"/>
                <a:gd name="f58" fmla="*/ f56 1 66"/>
                <a:gd name="f59" fmla="*/ f55 1 34"/>
                <a:gd name="f60" fmla="*/ 53 f56 1"/>
                <a:gd name="f61" fmla="*/ 33 f55 1"/>
                <a:gd name="f62" fmla="*/ 39 f56 1"/>
                <a:gd name="f63" fmla="*/ 21 f56 1"/>
                <a:gd name="f64" fmla="*/ 12 f56 1"/>
                <a:gd name="f65" fmla="*/ 32 f55 1"/>
                <a:gd name="f66" fmla="*/ 3 f56 1"/>
                <a:gd name="f67" fmla="*/ 28 f55 1"/>
                <a:gd name="f68" fmla="*/ 0 f56 1"/>
                <a:gd name="f69" fmla="*/ 21 f55 1"/>
                <a:gd name="f70" fmla="*/ 16 f55 1"/>
                <a:gd name="f71" fmla="*/ 7 f55 1"/>
                <a:gd name="f72" fmla="*/ 11 f56 1"/>
                <a:gd name="f73" fmla="*/ 3 f55 1"/>
                <a:gd name="f74" fmla="*/ 23 f56 1"/>
                <a:gd name="f75" fmla="*/ 2 f55 1"/>
                <a:gd name="f76" fmla="*/ 43 f56 1"/>
                <a:gd name="f77" fmla="*/ 0 f55 1"/>
                <a:gd name="f78" fmla="*/ 48 f56 1"/>
                <a:gd name="f79" fmla="*/ 62 f56 1"/>
                <a:gd name="f80" fmla="*/ 4 f55 1"/>
                <a:gd name="f81" fmla="*/ 66 f56 1"/>
                <a:gd name="f82" fmla="*/ 13 f55 1"/>
                <a:gd name="f83" fmla="*/ 20 f55 1"/>
                <a:gd name="f84" fmla="*/ 29 f55 1"/>
                <a:gd name="f85" fmla="+- f57 0 f1"/>
                <a:gd name="f86" fmla="*/ f60 1 66"/>
                <a:gd name="f87" fmla="*/ f61 1 34"/>
                <a:gd name="f88" fmla="*/ f62 1 66"/>
                <a:gd name="f89" fmla="*/ f63 1 66"/>
                <a:gd name="f90" fmla="*/ f64 1 66"/>
                <a:gd name="f91" fmla="*/ f65 1 34"/>
                <a:gd name="f92" fmla="*/ f66 1 66"/>
                <a:gd name="f93" fmla="*/ f67 1 34"/>
                <a:gd name="f94" fmla="*/ f68 1 66"/>
                <a:gd name="f95" fmla="*/ f69 1 34"/>
                <a:gd name="f96" fmla="*/ f70 1 34"/>
                <a:gd name="f97" fmla="*/ f71 1 34"/>
                <a:gd name="f98" fmla="*/ f72 1 66"/>
                <a:gd name="f99" fmla="*/ f73 1 34"/>
                <a:gd name="f100" fmla="*/ f74 1 66"/>
                <a:gd name="f101" fmla="*/ f75 1 34"/>
                <a:gd name="f102" fmla="*/ f76 1 66"/>
                <a:gd name="f103" fmla="*/ f77 1 34"/>
                <a:gd name="f104" fmla="*/ f78 1 66"/>
                <a:gd name="f105" fmla="*/ f79 1 66"/>
                <a:gd name="f106" fmla="*/ f80 1 34"/>
                <a:gd name="f107" fmla="*/ f81 1 66"/>
                <a:gd name="f108" fmla="*/ f82 1 34"/>
                <a:gd name="f109" fmla="*/ f83 1 34"/>
                <a:gd name="f110" fmla="*/ f84 1 34"/>
                <a:gd name="f111" fmla="*/ 0 1 f58"/>
                <a:gd name="f112" fmla="*/ f52 1 f58"/>
                <a:gd name="f113" fmla="*/ 0 1 f59"/>
                <a:gd name="f114" fmla="*/ f53 1 f59"/>
                <a:gd name="f115" fmla="*/ f86 1 f58"/>
                <a:gd name="f116" fmla="*/ f87 1 f59"/>
                <a:gd name="f117" fmla="*/ f88 1 f58"/>
                <a:gd name="f118" fmla="*/ f89 1 f58"/>
                <a:gd name="f119" fmla="*/ f90 1 f58"/>
                <a:gd name="f120" fmla="*/ f91 1 f59"/>
                <a:gd name="f121" fmla="*/ f92 1 f58"/>
                <a:gd name="f122" fmla="*/ f93 1 f59"/>
                <a:gd name="f123" fmla="*/ f94 1 f58"/>
                <a:gd name="f124" fmla="*/ f95 1 f59"/>
                <a:gd name="f125" fmla="*/ f96 1 f59"/>
                <a:gd name="f126" fmla="*/ f97 1 f59"/>
                <a:gd name="f127" fmla="*/ f98 1 f58"/>
                <a:gd name="f128" fmla="*/ f99 1 f59"/>
                <a:gd name="f129" fmla="*/ f100 1 f58"/>
                <a:gd name="f130" fmla="*/ f101 1 f59"/>
                <a:gd name="f131" fmla="*/ f102 1 f58"/>
                <a:gd name="f132" fmla="*/ f103 1 f59"/>
                <a:gd name="f133" fmla="*/ f104 1 f58"/>
                <a:gd name="f134" fmla="*/ f105 1 f58"/>
                <a:gd name="f135" fmla="*/ f106 1 f59"/>
                <a:gd name="f136" fmla="*/ f107 1 f58"/>
                <a:gd name="f137" fmla="*/ f108 1 f59"/>
                <a:gd name="f138" fmla="*/ f109 1 f59"/>
                <a:gd name="f139" fmla="*/ f110 1 f59"/>
                <a:gd name="f140" fmla="*/ f111 f49 1"/>
                <a:gd name="f141" fmla="*/ f112 f49 1"/>
                <a:gd name="f142" fmla="*/ f114 f50 1"/>
                <a:gd name="f143" fmla="*/ f113 f50 1"/>
                <a:gd name="f144" fmla="*/ f115 f49 1"/>
                <a:gd name="f145" fmla="*/ f116 f50 1"/>
                <a:gd name="f146" fmla="*/ f117 f49 1"/>
                <a:gd name="f147" fmla="*/ f118 f49 1"/>
                <a:gd name="f148" fmla="*/ f119 f49 1"/>
                <a:gd name="f149" fmla="*/ f120 f50 1"/>
                <a:gd name="f150" fmla="*/ f121 f49 1"/>
                <a:gd name="f151" fmla="*/ f122 f50 1"/>
                <a:gd name="f152" fmla="*/ f123 f49 1"/>
                <a:gd name="f153" fmla="*/ f124 f50 1"/>
                <a:gd name="f154" fmla="*/ f125 f50 1"/>
                <a:gd name="f155" fmla="*/ f126 f50 1"/>
                <a:gd name="f156" fmla="*/ f127 f49 1"/>
                <a:gd name="f157" fmla="*/ f128 f50 1"/>
                <a:gd name="f158" fmla="*/ f129 f49 1"/>
                <a:gd name="f159" fmla="*/ f130 f50 1"/>
                <a:gd name="f160" fmla="*/ f131 f49 1"/>
                <a:gd name="f161" fmla="*/ f132 f50 1"/>
                <a:gd name="f162" fmla="*/ f133 f49 1"/>
                <a:gd name="f163" fmla="*/ f134 f49 1"/>
                <a:gd name="f164" fmla="*/ f135 f50 1"/>
                <a:gd name="f165" fmla="*/ f136 f49 1"/>
                <a:gd name="f166" fmla="*/ f137 f50 1"/>
                <a:gd name="f167" fmla="*/ f138 f50 1"/>
                <a:gd name="f168" fmla="*/ f139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44" y="f145"/>
                </a:cxn>
                <a:cxn ang="f85">
                  <a:pos x="f146" y="f145"/>
                </a:cxn>
                <a:cxn ang="f85">
                  <a:pos x="f147" y="f145"/>
                </a:cxn>
                <a:cxn ang="f85">
                  <a:pos x="f148" y="f149"/>
                </a:cxn>
                <a:cxn ang="f85">
                  <a:pos x="f150" y="f151"/>
                </a:cxn>
                <a:cxn ang="f85">
                  <a:pos x="f152" y="f153"/>
                </a:cxn>
                <a:cxn ang="f85">
                  <a:pos x="f152" y="f154"/>
                </a:cxn>
                <a:cxn ang="f85">
                  <a:pos x="f150" y="f155"/>
                </a:cxn>
                <a:cxn ang="f85">
                  <a:pos x="f156" y="f157"/>
                </a:cxn>
                <a:cxn ang="f85">
                  <a:pos x="f158" y="f159"/>
                </a:cxn>
                <a:cxn ang="f85">
                  <a:pos x="f160" y="f161"/>
                </a:cxn>
                <a:cxn ang="f85">
                  <a:pos x="f162" y="f161"/>
                </a:cxn>
                <a:cxn ang="f85">
                  <a:pos x="f163" y="f164"/>
                </a:cxn>
                <a:cxn ang="f85">
                  <a:pos x="f165" y="f166"/>
                </a:cxn>
                <a:cxn ang="f85">
                  <a:pos x="f165" y="f167"/>
                </a:cxn>
                <a:cxn ang="f85">
                  <a:pos x="f163" y="f168"/>
                </a:cxn>
                <a:cxn ang="f85">
                  <a:pos x="f144" y="f145"/>
                </a:cxn>
              </a:cxnLst>
              <a:rect l="f140" t="f143" r="f141" b="f142"/>
              <a:pathLst>
                <a:path w="66" h="34">
                  <a:moveTo>
                    <a:pt x="f8" y="f9"/>
                  </a:moveTo>
                  <a:cubicBezTo>
                    <a:pt x="f10" y="f9"/>
                    <a:pt x="f8" y="f7"/>
                    <a:pt x="f11" y="f9"/>
                  </a:cubicBezTo>
                  <a:cubicBezTo>
                    <a:pt x="f12" y="f9"/>
                    <a:pt x="f13" y="f9"/>
                    <a:pt x="f13" y="f9"/>
                  </a:cubicBezTo>
                  <a:cubicBezTo>
                    <a:pt x="f14" y="f15"/>
                    <a:pt x="f14" y="f15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5" y="f12"/>
                    <a:pt x="f5" y="f13"/>
                  </a:cubicBezTo>
                  <a:cubicBezTo>
                    <a:pt x="f5" y="f13"/>
                    <a:pt x="f5" y="f24"/>
                    <a:pt x="f5" y="f25"/>
                  </a:cubicBezTo>
                  <a:cubicBezTo>
                    <a:pt x="f5" y="f26"/>
                    <a:pt x="f22" y="f27"/>
                    <a:pt x="f20" y="f16"/>
                  </a:cubicBezTo>
                  <a:cubicBezTo>
                    <a:pt x="f18" y="f28"/>
                    <a:pt x="f16" y="f20"/>
                    <a:pt x="f29" y="f20"/>
                  </a:cubicBezTo>
                  <a:cubicBezTo>
                    <a:pt x="f25" y="f30"/>
                    <a:pt x="f31" y="f30"/>
                    <a:pt x="f32" y="f30"/>
                  </a:cubicBezTo>
                  <a:cubicBezTo>
                    <a:pt x="f15" y="f22"/>
                    <a:pt x="f33" y="f5"/>
                    <a:pt x="f34" y="f5"/>
                  </a:cubicBezTo>
                  <a:cubicBezTo>
                    <a:pt x="f35" y="f5"/>
                    <a:pt x="f35" y="f5"/>
                    <a:pt x="f35" y="f5"/>
                  </a:cubicBezTo>
                  <a:cubicBezTo>
                    <a:pt x="f36" y="f22"/>
                    <a:pt x="f37" y="f20"/>
                    <a:pt x="f38" y="f18"/>
                  </a:cubicBezTo>
                  <a:cubicBezTo>
                    <a:pt x="f39" y="f40"/>
                    <a:pt x="f6" y="f41"/>
                    <a:pt x="f6" y="f26"/>
                  </a:cubicBezTo>
                  <a:cubicBezTo>
                    <a:pt x="f6" y="f42"/>
                    <a:pt x="f6" y="f43"/>
                    <a:pt x="f6" y="f31"/>
                  </a:cubicBezTo>
                  <a:cubicBezTo>
                    <a:pt x="f39" y="f32"/>
                    <a:pt x="f44" y="f23"/>
                    <a:pt x="f38" y="f45"/>
                  </a:cubicBezTo>
                  <a:cubicBezTo>
                    <a:pt x="f46" y="f17"/>
                    <a:pt x="f47" y="f15"/>
                    <a:pt x="f8" y="f9"/>
                  </a:cubicBez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  <p:sp>
          <p:nvSpPr>
            <p:cNvPr id="11" name="Freeform 84"/>
            <p:cNvSpPr/>
            <p:nvPr/>
          </p:nvSpPr>
          <p:spPr>
            <a:xfrm rot="6274541">
              <a:off x="3670173" y="5492315"/>
              <a:ext cx="453524" cy="475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"/>
                <a:gd name="f7" fmla="val 60"/>
                <a:gd name="f8" fmla="val 4"/>
                <a:gd name="f9" fmla="val 34"/>
                <a:gd name="f10" fmla="val 5"/>
                <a:gd name="f11" fmla="val 33"/>
                <a:gd name="f12" fmla="val 17"/>
                <a:gd name="f13" fmla="val 18"/>
                <a:gd name="f14" fmla="val 21"/>
                <a:gd name="f15" fmla="val 14"/>
                <a:gd name="f16" fmla="val 24"/>
                <a:gd name="f17" fmla="val 10"/>
                <a:gd name="f18" fmla="val 26"/>
                <a:gd name="f19" fmla="val 8"/>
                <a:gd name="f20" fmla="val 29"/>
                <a:gd name="f21" fmla="val 2"/>
                <a:gd name="f22" fmla="val 38"/>
                <a:gd name="f23" fmla="val 41"/>
                <a:gd name="f24" fmla="val 44"/>
                <a:gd name="f25" fmla="val 1"/>
                <a:gd name="f26" fmla="val 47"/>
                <a:gd name="f27" fmla="val 51"/>
                <a:gd name="f28" fmla="val 6"/>
                <a:gd name="f29" fmla="val 55"/>
                <a:gd name="f30" fmla="val 13"/>
                <a:gd name="f31" fmla="val 56"/>
                <a:gd name="f32" fmla="val 16"/>
                <a:gd name="f33" fmla="val 19"/>
                <a:gd name="f34" fmla="val 54"/>
                <a:gd name="f35" fmla="val 23"/>
                <a:gd name="f36" fmla="val 28"/>
                <a:gd name="f37" fmla="val 48"/>
                <a:gd name="f38" fmla="val 53"/>
                <a:gd name="f39" fmla="val 25"/>
                <a:gd name="f40" fmla="val 59"/>
                <a:gd name="f41" fmla="val 9"/>
                <a:gd name="f42" fmla="val 58"/>
                <a:gd name="f43" fmla="val 45"/>
                <a:gd name="f44" fmla="val 42"/>
                <a:gd name="f45" fmla="+- 0 0 -90"/>
                <a:gd name="f46" fmla="*/ f3 1 57"/>
                <a:gd name="f47" fmla="*/ f4 1 60"/>
                <a:gd name="f48" fmla="val f5"/>
                <a:gd name="f49" fmla="val f6"/>
                <a:gd name="f50" fmla="val f7"/>
                <a:gd name="f51" fmla="*/ f45 f0 1"/>
                <a:gd name="f52" fmla="+- f50 0 f48"/>
                <a:gd name="f53" fmla="+- f49 0 f48"/>
                <a:gd name="f54" fmla="*/ f51 1 f2"/>
                <a:gd name="f55" fmla="*/ f53 1 57"/>
                <a:gd name="f56" fmla="*/ f52 1 60"/>
                <a:gd name="f57" fmla="*/ 4 f53 1"/>
                <a:gd name="f58" fmla="*/ 34 f52 1"/>
                <a:gd name="f59" fmla="*/ 17 f53 1"/>
                <a:gd name="f60" fmla="*/ 18 f52 1"/>
                <a:gd name="f61" fmla="*/ 26 f53 1"/>
                <a:gd name="f62" fmla="*/ 8 f52 1"/>
                <a:gd name="f63" fmla="*/ 29 f53 1"/>
                <a:gd name="f64" fmla="*/ 5 f52 1"/>
                <a:gd name="f65" fmla="*/ 41 f53 1"/>
                <a:gd name="f66" fmla="*/ 0 f52 1"/>
                <a:gd name="f67" fmla="*/ 51 f53 1"/>
                <a:gd name="f68" fmla="*/ 6 f52 1"/>
                <a:gd name="f69" fmla="*/ 56 f53 1"/>
                <a:gd name="f70" fmla="*/ 16 f52 1"/>
                <a:gd name="f71" fmla="*/ 28 f52 1"/>
                <a:gd name="f72" fmla="*/ 53 f52 1"/>
                <a:gd name="f73" fmla="*/ 59 f52 1"/>
                <a:gd name="f74" fmla="*/ 5 f53 1"/>
                <a:gd name="f75" fmla="*/ 54 f52 1"/>
                <a:gd name="f76" fmla="*/ 0 f53 1"/>
                <a:gd name="f77" fmla="*/ 45 f52 1"/>
                <a:gd name="f78" fmla="+- f54 0 f1"/>
                <a:gd name="f79" fmla="*/ f57 1 57"/>
                <a:gd name="f80" fmla="*/ f58 1 60"/>
                <a:gd name="f81" fmla="*/ f59 1 57"/>
                <a:gd name="f82" fmla="*/ f60 1 60"/>
                <a:gd name="f83" fmla="*/ f61 1 57"/>
                <a:gd name="f84" fmla="*/ f62 1 60"/>
                <a:gd name="f85" fmla="*/ f63 1 57"/>
                <a:gd name="f86" fmla="*/ f64 1 60"/>
                <a:gd name="f87" fmla="*/ f65 1 57"/>
                <a:gd name="f88" fmla="*/ f66 1 60"/>
                <a:gd name="f89" fmla="*/ f67 1 57"/>
                <a:gd name="f90" fmla="*/ f68 1 60"/>
                <a:gd name="f91" fmla="*/ f69 1 57"/>
                <a:gd name="f92" fmla="*/ f70 1 60"/>
                <a:gd name="f93" fmla="*/ f71 1 60"/>
                <a:gd name="f94" fmla="*/ f72 1 60"/>
                <a:gd name="f95" fmla="*/ f73 1 60"/>
                <a:gd name="f96" fmla="*/ f74 1 57"/>
                <a:gd name="f97" fmla="*/ f75 1 60"/>
                <a:gd name="f98" fmla="*/ f76 1 57"/>
                <a:gd name="f99" fmla="*/ f77 1 60"/>
                <a:gd name="f100" fmla="*/ 0 1 f55"/>
                <a:gd name="f101" fmla="*/ f49 1 f55"/>
                <a:gd name="f102" fmla="*/ 0 1 f56"/>
                <a:gd name="f103" fmla="*/ f50 1 f56"/>
                <a:gd name="f104" fmla="*/ f79 1 f55"/>
                <a:gd name="f105" fmla="*/ f80 1 f56"/>
                <a:gd name="f106" fmla="*/ f81 1 f55"/>
                <a:gd name="f107" fmla="*/ f82 1 f56"/>
                <a:gd name="f108" fmla="*/ f83 1 f55"/>
                <a:gd name="f109" fmla="*/ f84 1 f56"/>
                <a:gd name="f110" fmla="*/ f85 1 f55"/>
                <a:gd name="f111" fmla="*/ f86 1 f56"/>
                <a:gd name="f112" fmla="*/ f87 1 f55"/>
                <a:gd name="f113" fmla="*/ f88 1 f56"/>
                <a:gd name="f114" fmla="*/ f89 1 f55"/>
                <a:gd name="f115" fmla="*/ f90 1 f56"/>
                <a:gd name="f116" fmla="*/ f91 1 f55"/>
                <a:gd name="f117" fmla="*/ f92 1 f56"/>
                <a:gd name="f118" fmla="*/ f93 1 f56"/>
                <a:gd name="f119" fmla="*/ f94 1 f56"/>
                <a:gd name="f120" fmla="*/ f95 1 f56"/>
                <a:gd name="f121" fmla="*/ f96 1 f55"/>
                <a:gd name="f122" fmla="*/ f97 1 f56"/>
                <a:gd name="f123" fmla="*/ f98 1 f55"/>
                <a:gd name="f124" fmla="*/ f99 1 f56"/>
                <a:gd name="f125" fmla="*/ f100 f46 1"/>
                <a:gd name="f126" fmla="*/ f101 f46 1"/>
                <a:gd name="f127" fmla="*/ f103 f47 1"/>
                <a:gd name="f128" fmla="*/ f102 f47 1"/>
                <a:gd name="f129" fmla="*/ f104 f46 1"/>
                <a:gd name="f130" fmla="*/ f105 f47 1"/>
                <a:gd name="f131" fmla="*/ f106 f46 1"/>
                <a:gd name="f132" fmla="*/ f107 f47 1"/>
                <a:gd name="f133" fmla="*/ f108 f46 1"/>
                <a:gd name="f134" fmla="*/ f109 f47 1"/>
                <a:gd name="f135" fmla="*/ f110 f46 1"/>
                <a:gd name="f136" fmla="*/ f111 f47 1"/>
                <a:gd name="f137" fmla="*/ f112 f46 1"/>
                <a:gd name="f138" fmla="*/ f113 f47 1"/>
                <a:gd name="f139" fmla="*/ f114 f46 1"/>
                <a:gd name="f140" fmla="*/ f115 f47 1"/>
                <a:gd name="f141" fmla="*/ f116 f46 1"/>
                <a:gd name="f142" fmla="*/ f117 f47 1"/>
                <a:gd name="f143" fmla="*/ f118 f47 1"/>
                <a:gd name="f144" fmla="*/ f119 f47 1"/>
                <a:gd name="f145" fmla="*/ f120 f47 1"/>
                <a:gd name="f146" fmla="*/ f121 f46 1"/>
                <a:gd name="f147" fmla="*/ f122 f47 1"/>
                <a:gd name="f148" fmla="*/ f123 f46 1"/>
                <a:gd name="f149" fmla="*/ f124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129" y="f130"/>
                </a:cxn>
                <a:cxn ang="f78">
                  <a:pos x="f131" y="f132"/>
                </a:cxn>
                <a:cxn ang="f78">
                  <a:pos x="f133" y="f134"/>
                </a:cxn>
                <a:cxn ang="f78">
                  <a:pos x="f135" y="f136"/>
                </a:cxn>
                <a:cxn ang="f78">
                  <a:pos x="f137" y="f138"/>
                </a:cxn>
                <a:cxn ang="f78">
                  <a:pos x="f139" y="f140"/>
                </a:cxn>
                <a:cxn ang="f78">
                  <a:pos x="f141" y="f142"/>
                </a:cxn>
                <a:cxn ang="f78">
                  <a:pos x="f139" y="f143"/>
                </a:cxn>
                <a:cxn ang="f78">
                  <a:pos x="f135" y="f144"/>
                </a:cxn>
                <a:cxn ang="f78">
                  <a:pos x="f131" y="f145"/>
                </a:cxn>
                <a:cxn ang="f78">
                  <a:pos x="f146" y="f147"/>
                </a:cxn>
                <a:cxn ang="f78">
                  <a:pos x="f148" y="f149"/>
                </a:cxn>
                <a:cxn ang="f78">
                  <a:pos x="f129" y="f130"/>
                </a:cxn>
              </a:cxnLst>
              <a:rect l="f125" t="f128" r="f126" b="f127"/>
              <a:pathLst>
                <a:path w="57" h="60">
                  <a:moveTo>
                    <a:pt x="f8" y="f9"/>
                  </a:moveTo>
                  <a:cubicBezTo>
                    <a:pt x="f10" y="f11"/>
                    <a:pt x="f12" y="f13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10"/>
                    <a:pt x="f20" y="f10"/>
                    <a:pt x="f20" y="f10"/>
                  </a:cubicBezTo>
                  <a:cubicBezTo>
                    <a:pt x="f9" y="f21"/>
                    <a:pt x="f22" y="f5"/>
                    <a:pt x="f23" y="f5"/>
                  </a:cubicBezTo>
                  <a:cubicBezTo>
                    <a:pt x="f24" y="f25"/>
                    <a:pt x="f26" y="f21"/>
                    <a:pt x="f27" y="f28"/>
                  </a:cubicBezTo>
                  <a:cubicBezTo>
                    <a:pt x="f29" y="f17"/>
                    <a:pt x="f6" y="f30"/>
                    <a:pt x="f31" y="f32"/>
                  </a:cubicBezTo>
                  <a:cubicBezTo>
                    <a:pt x="f31" y="f33"/>
                    <a:pt x="f34" y="f35"/>
                    <a:pt x="f27" y="f36"/>
                  </a:cubicBezTo>
                  <a:cubicBezTo>
                    <a:pt x="f27" y="f36"/>
                    <a:pt x="f11" y="f37"/>
                    <a:pt x="f20" y="f38"/>
                  </a:cubicBezTo>
                  <a:cubicBezTo>
                    <a:pt x="f39" y="f6"/>
                    <a:pt x="f14" y="f40"/>
                    <a:pt x="f12" y="f40"/>
                  </a:cubicBezTo>
                  <a:cubicBezTo>
                    <a:pt x="f30" y="f7"/>
                    <a:pt x="f41" y="f42"/>
                    <a:pt x="f10" y="f34"/>
                  </a:cubicBezTo>
                  <a:cubicBezTo>
                    <a:pt x="f21" y="f27"/>
                    <a:pt x="f5" y="f37"/>
                    <a:pt x="f5" y="f43"/>
                  </a:cubicBezTo>
                  <a:cubicBezTo>
                    <a:pt x="f5" y="f44"/>
                    <a:pt x="f21" y="f22"/>
                    <a:pt x="f8" y="f9"/>
                  </a:cubicBez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  <p:sp>
          <p:nvSpPr>
            <p:cNvPr id="12" name="Freeform 87"/>
            <p:cNvSpPr/>
            <p:nvPr/>
          </p:nvSpPr>
          <p:spPr>
            <a:xfrm rot="4430843">
              <a:off x="2032650" y="5498548"/>
              <a:ext cx="438701" cy="4692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"/>
                <a:gd name="f7" fmla="val 59"/>
                <a:gd name="f8" fmla="val 17"/>
                <a:gd name="f9" fmla="val 14"/>
                <a:gd name="f10" fmla="val 12"/>
                <a:gd name="f11" fmla="val 1"/>
                <a:gd name="f12" fmla="val 11"/>
                <a:gd name="f13" fmla="val 2"/>
                <a:gd name="f14" fmla="val 9"/>
                <a:gd name="f15" fmla="val 3"/>
                <a:gd name="f16" fmla="val 8"/>
                <a:gd name="f17" fmla="val 4"/>
                <a:gd name="f18" fmla="val 6"/>
                <a:gd name="f19" fmla="val 5"/>
                <a:gd name="f20" fmla="val 7"/>
                <a:gd name="f21" fmla="val 20"/>
                <a:gd name="f22" fmla="val 23"/>
                <a:gd name="f23" fmla="val 26"/>
                <a:gd name="f24" fmla="val 29"/>
                <a:gd name="f25" fmla="val 31"/>
                <a:gd name="f26" fmla="val 38"/>
                <a:gd name="f27" fmla="val 48"/>
                <a:gd name="f28" fmla="val 52"/>
                <a:gd name="f29" fmla="val 36"/>
                <a:gd name="f30" fmla="val 54"/>
                <a:gd name="f31" fmla="val 40"/>
                <a:gd name="f32" fmla="val 43"/>
                <a:gd name="f33" fmla="val 47"/>
                <a:gd name="f34" fmla="val 49"/>
                <a:gd name="f35" fmla="val 45"/>
                <a:gd name="f36" fmla="val 58"/>
                <a:gd name="f37" fmla="val 41"/>
                <a:gd name="f38" fmla="val 37"/>
                <a:gd name="f39" fmla="val 35"/>
                <a:gd name="f40" fmla="val 33"/>
                <a:gd name="f41" fmla="val 57"/>
                <a:gd name="f42" fmla="val 53"/>
                <a:gd name="f43" fmla="val 50"/>
                <a:gd name="f44" fmla="val 27"/>
                <a:gd name="f45" fmla="val 19"/>
                <a:gd name="f46" fmla="+- 0 0 -90"/>
                <a:gd name="f47" fmla="*/ f3 1 55"/>
                <a:gd name="f48" fmla="*/ f4 1 59"/>
                <a:gd name="f49" fmla="val f5"/>
                <a:gd name="f50" fmla="val f6"/>
                <a:gd name="f51" fmla="val f7"/>
                <a:gd name="f52" fmla="*/ f46 f0 1"/>
                <a:gd name="f53" fmla="+- f51 0 f49"/>
                <a:gd name="f54" fmla="+- f50 0 f49"/>
                <a:gd name="f55" fmla="*/ f52 1 f2"/>
                <a:gd name="f56" fmla="*/ f54 1 55"/>
                <a:gd name="f57" fmla="*/ f53 1 59"/>
                <a:gd name="f58" fmla="*/ 0 f54 1"/>
                <a:gd name="f59" fmla="*/ 17 f53 1"/>
                <a:gd name="f60" fmla="*/ 1 f54 1"/>
                <a:gd name="f61" fmla="*/ 11 f53 1"/>
                <a:gd name="f62" fmla="*/ 4 f54 1"/>
                <a:gd name="f63" fmla="*/ 6 f53 1"/>
                <a:gd name="f64" fmla="*/ 7 f54 1"/>
                <a:gd name="f65" fmla="*/ 4 f53 1"/>
                <a:gd name="f66" fmla="*/ 14 f54 1"/>
                <a:gd name="f67" fmla="*/ 0 f53 1"/>
                <a:gd name="f68" fmla="*/ 23 f54 1"/>
                <a:gd name="f69" fmla="*/ 3 f53 1"/>
                <a:gd name="f70" fmla="*/ 31 f54 1"/>
                <a:gd name="f71" fmla="*/ 38 f54 1"/>
                <a:gd name="f72" fmla="*/ 20 f53 1"/>
                <a:gd name="f73" fmla="*/ 48 f54 1"/>
                <a:gd name="f74" fmla="*/ 31 f53 1"/>
                <a:gd name="f75" fmla="*/ 55 f54 1"/>
                <a:gd name="f76" fmla="*/ 43 f53 1"/>
                <a:gd name="f77" fmla="*/ 49 f54 1"/>
                <a:gd name="f78" fmla="*/ 55 f53 1"/>
                <a:gd name="f79" fmla="*/ 59 f53 1"/>
                <a:gd name="f80" fmla="*/ 33 f54 1"/>
                <a:gd name="f81" fmla="*/ 58 f53 1"/>
                <a:gd name="f82" fmla="*/ 26 f54 1"/>
                <a:gd name="f83" fmla="*/ 53 f53 1"/>
                <a:gd name="f84" fmla="*/ 5 f54 1"/>
                <a:gd name="f85" fmla="*/ 27 f53 1"/>
                <a:gd name="f86" fmla="+- f55 0 f1"/>
                <a:gd name="f87" fmla="*/ f58 1 55"/>
                <a:gd name="f88" fmla="*/ f59 1 59"/>
                <a:gd name="f89" fmla="*/ f60 1 55"/>
                <a:gd name="f90" fmla="*/ f61 1 59"/>
                <a:gd name="f91" fmla="*/ f62 1 55"/>
                <a:gd name="f92" fmla="*/ f63 1 59"/>
                <a:gd name="f93" fmla="*/ f64 1 55"/>
                <a:gd name="f94" fmla="*/ f65 1 59"/>
                <a:gd name="f95" fmla="*/ f66 1 55"/>
                <a:gd name="f96" fmla="*/ f67 1 59"/>
                <a:gd name="f97" fmla="*/ f68 1 55"/>
                <a:gd name="f98" fmla="*/ f69 1 59"/>
                <a:gd name="f99" fmla="*/ f70 1 55"/>
                <a:gd name="f100" fmla="*/ f71 1 55"/>
                <a:gd name="f101" fmla="*/ f72 1 59"/>
                <a:gd name="f102" fmla="*/ f73 1 55"/>
                <a:gd name="f103" fmla="*/ f74 1 59"/>
                <a:gd name="f104" fmla="*/ f75 1 55"/>
                <a:gd name="f105" fmla="*/ f76 1 59"/>
                <a:gd name="f106" fmla="*/ f77 1 55"/>
                <a:gd name="f107" fmla="*/ f78 1 59"/>
                <a:gd name="f108" fmla="*/ f79 1 59"/>
                <a:gd name="f109" fmla="*/ f80 1 55"/>
                <a:gd name="f110" fmla="*/ f81 1 59"/>
                <a:gd name="f111" fmla="*/ f82 1 55"/>
                <a:gd name="f112" fmla="*/ f83 1 59"/>
                <a:gd name="f113" fmla="*/ f84 1 55"/>
                <a:gd name="f114" fmla="*/ f85 1 59"/>
                <a:gd name="f115" fmla="*/ 0 1 f56"/>
                <a:gd name="f116" fmla="*/ f50 1 f56"/>
                <a:gd name="f117" fmla="*/ 0 1 f57"/>
                <a:gd name="f118" fmla="*/ f51 1 f57"/>
                <a:gd name="f119" fmla="*/ f87 1 f56"/>
                <a:gd name="f120" fmla="*/ f88 1 f57"/>
                <a:gd name="f121" fmla="*/ f89 1 f56"/>
                <a:gd name="f122" fmla="*/ f90 1 f57"/>
                <a:gd name="f123" fmla="*/ f91 1 f56"/>
                <a:gd name="f124" fmla="*/ f92 1 f57"/>
                <a:gd name="f125" fmla="*/ f93 1 f56"/>
                <a:gd name="f126" fmla="*/ f94 1 f57"/>
                <a:gd name="f127" fmla="*/ f95 1 f56"/>
                <a:gd name="f128" fmla="*/ f96 1 f57"/>
                <a:gd name="f129" fmla="*/ f97 1 f56"/>
                <a:gd name="f130" fmla="*/ f98 1 f57"/>
                <a:gd name="f131" fmla="*/ f99 1 f56"/>
                <a:gd name="f132" fmla="*/ f100 1 f56"/>
                <a:gd name="f133" fmla="*/ f101 1 f57"/>
                <a:gd name="f134" fmla="*/ f102 1 f56"/>
                <a:gd name="f135" fmla="*/ f103 1 f57"/>
                <a:gd name="f136" fmla="*/ f104 1 f56"/>
                <a:gd name="f137" fmla="*/ f105 1 f57"/>
                <a:gd name="f138" fmla="*/ f106 1 f56"/>
                <a:gd name="f139" fmla="*/ f107 1 f57"/>
                <a:gd name="f140" fmla="*/ f108 1 f57"/>
                <a:gd name="f141" fmla="*/ f109 1 f56"/>
                <a:gd name="f142" fmla="*/ f110 1 f57"/>
                <a:gd name="f143" fmla="*/ f111 1 f56"/>
                <a:gd name="f144" fmla="*/ f112 1 f57"/>
                <a:gd name="f145" fmla="*/ f113 1 f56"/>
                <a:gd name="f146" fmla="*/ f114 1 f57"/>
                <a:gd name="f147" fmla="*/ f115 f47 1"/>
                <a:gd name="f148" fmla="*/ f116 f47 1"/>
                <a:gd name="f149" fmla="*/ f118 f48 1"/>
                <a:gd name="f150" fmla="*/ f117 f48 1"/>
                <a:gd name="f151" fmla="*/ f119 f47 1"/>
                <a:gd name="f152" fmla="*/ f120 f48 1"/>
                <a:gd name="f153" fmla="*/ f121 f47 1"/>
                <a:gd name="f154" fmla="*/ f122 f48 1"/>
                <a:gd name="f155" fmla="*/ f123 f47 1"/>
                <a:gd name="f156" fmla="*/ f124 f48 1"/>
                <a:gd name="f157" fmla="*/ f125 f47 1"/>
                <a:gd name="f158" fmla="*/ f126 f48 1"/>
                <a:gd name="f159" fmla="*/ f127 f47 1"/>
                <a:gd name="f160" fmla="*/ f128 f48 1"/>
                <a:gd name="f161" fmla="*/ f129 f47 1"/>
                <a:gd name="f162" fmla="*/ f130 f48 1"/>
                <a:gd name="f163" fmla="*/ f131 f47 1"/>
                <a:gd name="f164" fmla="*/ f132 f47 1"/>
                <a:gd name="f165" fmla="*/ f133 f48 1"/>
                <a:gd name="f166" fmla="*/ f134 f47 1"/>
                <a:gd name="f167" fmla="*/ f135 f48 1"/>
                <a:gd name="f168" fmla="*/ f136 f47 1"/>
                <a:gd name="f169" fmla="*/ f137 f48 1"/>
                <a:gd name="f170" fmla="*/ f138 f47 1"/>
                <a:gd name="f171" fmla="*/ f139 f48 1"/>
                <a:gd name="f172" fmla="*/ f140 f48 1"/>
                <a:gd name="f173" fmla="*/ f141 f47 1"/>
                <a:gd name="f174" fmla="*/ f142 f48 1"/>
                <a:gd name="f175" fmla="*/ f143 f47 1"/>
                <a:gd name="f176" fmla="*/ f144 f48 1"/>
                <a:gd name="f177" fmla="*/ f145 f47 1"/>
                <a:gd name="f178" fmla="*/ f146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51" y="f152"/>
                </a:cxn>
                <a:cxn ang="f86">
                  <a:pos x="f153" y="f154"/>
                </a:cxn>
                <a:cxn ang="f86">
                  <a:pos x="f155" y="f156"/>
                </a:cxn>
                <a:cxn ang="f86">
                  <a:pos x="f157" y="f158"/>
                </a:cxn>
                <a:cxn ang="f86">
                  <a:pos x="f159" y="f160"/>
                </a:cxn>
                <a:cxn ang="f86">
                  <a:pos x="f161" y="f162"/>
                </a:cxn>
                <a:cxn ang="f86">
                  <a:pos x="f163" y="f154"/>
                </a:cxn>
                <a:cxn ang="f86">
                  <a:pos x="f164" y="f165"/>
                </a:cxn>
                <a:cxn ang="f86">
                  <a:pos x="f166" y="f167"/>
                </a:cxn>
                <a:cxn ang="f86">
                  <a:pos x="f168" y="f169"/>
                </a:cxn>
                <a:cxn ang="f86">
                  <a:pos x="f170" y="f171"/>
                </a:cxn>
                <a:cxn ang="f86">
                  <a:pos x="f164" y="f172"/>
                </a:cxn>
                <a:cxn ang="f86">
                  <a:pos x="f173" y="f174"/>
                </a:cxn>
                <a:cxn ang="f86">
                  <a:pos x="f175" y="f176"/>
                </a:cxn>
                <a:cxn ang="f86">
                  <a:pos x="f177" y="f178"/>
                </a:cxn>
                <a:cxn ang="f86">
                  <a:pos x="f151" y="f152"/>
                </a:cxn>
              </a:cxnLst>
              <a:rect l="f147" t="f150" r="f148" b="f149"/>
              <a:pathLst>
                <a:path w="55" h="59">
                  <a:moveTo>
                    <a:pt x="f5" y="f8"/>
                  </a:moveTo>
                  <a:cubicBezTo>
                    <a:pt x="f5" y="f9"/>
                    <a:pt x="f5" y="f10"/>
                    <a:pt x="f11" y="f12"/>
                  </a:cubicBezTo>
                  <a:cubicBezTo>
                    <a:pt x="f13" y="f14"/>
                    <a:pt x="f15" y="f16"/>
                    <a:pt x="f17" y="f18"/>
                  </a:cubicBezTo>
                  <a:cubicBezTo>
                    <a:pt x="f18" y="f19"/>
                    <a:pt x="f20" y="f17"/>
                    <a:pt x="f20" y="f17"/>
                  </a:cubicBezTo>
                  <a:cubicBezTo>
                    <a:pt x="f14" y="f13"/>
                    <a:pt x="f10" y="f11"/>
                    <a:pt x="f9" y="f5"/>
                  </a:cubicBezTo>
                  <a:cubicBezTo>
                    <a:pt x="f8" y="f5"/>
                    <a:pt x="f21" y="f11"/>
                    <a:pt x="f22" y="f15"/>
                  </a:cubicBezTo>
                  <a:cubicBezTo>
                    <a:pt x="f23" y="f17"/>
                    <a:pt x="f24" y="f20"/>
                    <a:pt x="f25" y="f12"/>
                  </a:cubicBezTo>
                  <a:cubicBezTo>
                    <a:pt x="f26" y="f21"/>
                    <a:pt x="f26" y="f21"/>
                    <a:pt x="f26" y="f21"/>
                  </a:cubicBezTo>
                  <a:cubicBezTo>
                    <a:pt x="f27" y="f25"/>
                    <a:pt x="f27" y="f25"/>
                    <a:pt x="f27" y="f25"/>
                  </a:cubicBezTo>
                  <a:cubicBezTo>
                    <a:pt x="f28" y="f29"/>
                    <a:pt x="f30" y="f31"/>
                    <a:pt x="f6" y="f32"/>
                  </a:cubicBezTo>
                  <a:cubicBezTo>
                    <a:pt x="f6" y="f33"/>
                    <a:pt x="f30" y="f28"/>
                    <a:pt x="f34" y="f6"/>
                  </a:cubicBezTo>
                  <a:cubicBezTo>
                    <a:pt x="f35" y="f36"/>
                    <a:pt x="f37" y="f7"/>
                    <a:pt x="f26" y="f7"/>
                  </a:cubicBezTo>
                  <a:cubicBezTo>
                    <a:pt x="f38" y="f7"/>
                    <a:pt x="f39" y="f7"/>
                    <a:pt x="f40" y="f36"/>
                  </a:cubicBezTo>
                  <a:cubicBezTo>
                    <a:pt x="f25" y="f41"/>
                    <a:pt x="f24" y="f6"/>
                    <a:pt x="f23" y="f42"/>
                  </a:cubicBezTo>
                  <a:cubicBezTo>
                    <a:pt x="f22" y="f43"/>
                    <a:pt x="f19" y="f44"/>
                    <a:pt x="f19" y="f44"/>
                  </a:cubicBezTo>
                  <a:cubicBezTo>
                    <a:pt x="f13" y="f22"/>
                    <a:pt x="f5" y="f45"/>
                    <a:pt x="f5" y="f8"/>
                  </a:cubicBez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</p:grpSp>
      <p:pic>
        <p:nvPicPr>
          <p:cNvPr id="13" name="Рисунок 5"/>
          <p:cNvPicPr>
            <a:picLocks noChangeAspect="1"/>
          </p:cNvPicPr>
          <p:nvPr/>
        </p:nvPicPr>
        <p:blipFill>
          <a:blip r:embed="rId2" cstate="print"/>
          <a:srcRect l="1298" r="2333" b="2"/>
          <a:stretch>
            <a:fillRect/>
          </a:stretch>
        </p:blipFill>
        <p:spPr>
          <a:xfrm>
            <a:off x="6456040" y="404664"/>
            <a:ext cx="5507509" cy="54153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0B28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8"/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B495C2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Sagona Book"/>
            </a:endParaRPr>
          </a:p>
        </p:txBody>
      </p:sp>
      <p:sp>
        <p:nvSpPr>
          <p:cNvPr id="3" name="Rectangle 20"/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154C4A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Sagona Book"/>
            </a:endParaRPr>
          </a:p>
        </p:txBody>
      </p:sp>
      <p:sp>
        <p:nvSpPr>
          <p:cNvPr id="4" name="Freeform: Shape 22"/>
          <p:cNvSpPr>
            <a:spLocks noMove="1" noResize="1"/>
          </p:cNvSpPr>
          <p:nvPr/>
        </p:nvSpPr>
        <p:spPr>
          <a:xfrm rot="16200004">
            <a:off x="-342617" y="342617"/>
            <a:ext cx="6858000" cy="6172766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6858000"/>
              <a:gd name="f7" fmla="val 5784516"/>
              <a:gd name="f8" fmla="val 5780582"/>
              <a:gd name="f9" fmla="val 4704756"/>
              <a:gd name="f10" fmla="val 5812908"/>
              <a:gd name="f11" fmla="val 4198884"/>
              <a:gd name="f12" fmla="val 5641214"/>
              <a:gd name="f13" fmla="val 3264841"/>
              <a:gd name="f14" fmla="val 5442316"/>
              <a:gd name="f15" fmla="val 2330798"/>
              <a:gd name="f16" fmla="val 5243418"/>
              <a:gd name="f17" fmla="val 1503721"/>
              <a:gd name="f18" fmla="val 4781496"/>
              <a:gd name="f19" fmla="val 959581"/>
              <a:gd name="f20" fmla="val 4373609"/>
              <a:gd name="f21" fmla="val 415441"/>
              <a:gd name="f22" fmla="val 3965722"/>
              <a:gd name="f23" fmla="val 198635"/>
              <a:gd name="f24" fmla="val 3573180"/>
              <a:gd name="f25" fmla="val 2994994"/>
              <a:gd name="f26" fmla="+- 0 0 -90"/>
              <a:gd name="f27" fmla="*/ f3 1 6858000"/>
              <a:gd name="f28" fmla="*/ f4 1 5784516"/>
              <a:gd name="f29" fmla="val f5"/>
              <a:gd name="f30" fmla="val f6"/>
              <a:gd name="f31" fmla="val f7"/>
              <a:gd name="f32" fmla="*/ f26 f0 1"/>
              <a:gd name="f33" fmla="+- f31 0 f29"/>
              <a:gd name="f34" fmla="+- f30 0 f29"/>
              <a:gd name="f35" fmla="*/ f32 1 f2"/>
              <a:gd name="f36" fmla="*/ f34 1 6858000"/>
              <a:gd name="f37" fmla="*/ f33 1 5784516"/>
              <a:gd name="f38" fmla="*/ 6858000 f34 1"/>
              <a:gd name="f39" fmla="*/ 0 f34 1"/>
              <a:gd name="f40" fmla="*/ 959581 f34 1"/>
              <a:gd name="f41" fmla="*/ 3264841 f34 1"/>
              <a:gd name="f42" fmla="*/ 0 f33 1"/>
              <a:gd name="f43" fmla="*/ 5780582 f33 1"/>
              <a:gd name="f44" fmla="*/ 5442316 f33 1"/>
              <a:gd name="f45" fmla="*/ 4373609 f33 1"/>
              <a:gd name="f46" fmla="*/ 2994994 f33 1"/>
              <a:gd name="f47" fmla="+- f35 0 f1"/>
              <a:gd name="f48" fmla="*/ f38 1 6858000"/>
              <a:gd name="f49" fmla="*/ f39 1 6858000"/>
              <a:gd name="f50" fmla="*/ f40 1 6858000"/>
              <a:gd name="f51" fmla="*/ f41 1 6858000"/>
              <a:gd name="f52" fmla="*/ f42 1 5784516"/>
              <a:gd name="f53" fmla="*/ f43 1 5784516"/>
              <a:gd name="f54" fmla="*/ f44 1 5784516"/>
              <a:gd name="f55" fmla="*/ f45 1 5784516"/>
              <a:gd name="f56" fmla="*/ f46 1 5784516"/>
              <a:gd name="f57" fmla="*/ f29 1 f36"/>
              <a:gd name="f58" fmla="*/ f30 1 f36"/>
              <a:gd name="f59" fmla="*/ f29 1 f37"/>
              <a:gd name="f60" fmla="*/ f31 1 f37"/>
              <a:gd name="f61" fmla="*/ f48 1 f36"/>
              <a:gd name="f62" fmla="*/ f52 1 f37"/>
              <a:gd name="f63" fmla="*/ f53 1 f37"/>
              <a:gd name="f64" fmla="*/ f51 1 f36"/>
              <a:gd name="f65" fmla="*/ f54 1 f37"/>
              <a:gd name="f66" fmla="*/ f50 1 f36"/>
              <a:gd name="f67" fmla="*/ f55 1 f37"/>
              <a:gd name="f68" fmla="*/ f49 1 f36"/>
              <a:gd name="f69" fmla="*/ f56 1 f37"/>
              <a:gd name="f70" fmla="*/ f57 f27 1"/>
              <a:gd name="f71" fmla="*/ f58 f27 1"/>
              <a:gd name="f72" fmla="*/ f60 f28 1"/>
              <a:gd name="f73" fmla="*/ f59 f28 1"/>
              <a:gd name="f74" fmla="*/ f61 f27 1"/>
              <a:gd name="f75" fmla="*/ f62 f28 1"/>
              <a:gd name="f76" fmla="*/ f63 f28 1"/>
              <a:gd name="f77" fmla="*/ f64 f27 1"/>
              <a:gd name="f78" fmla="*/ f65 f28 1"/>
              <a:gd name="f79" fmla="*/ f66 f27 1"/>
              <a:gd name="f80" fmla="*/ f67 f28 1"/>
              <a:gd name="f81" fmla="*/ f68 f27 1"/>
              <a:gd name="f82" fmla="*/ f69 f28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47">
                <a:pos x="f74" y="f75"/>
              </a:cxn>
              <a:cxn ang="f47">
                <a:pos x="f74" y="f76"/>
              </a:cxn>
              <a:cxn ang="f47">
                <a:pos x="f77" y="f78"/>
              </a:cxn>
              <a:cxn ang="f47">
                <a:pos x="f79" y="f80"/>
              </a:cxn>
              <a:cxn ang="f47">
                <a:pos x="f81" y="f82"/>
              </a:cxn>
              <a:cxn ang="f47">
                <a:pos x="f81" y="f75"/>
              </a:cxn>
              <a:cxn ang="f47">
                <a:pos x="f74" y="f75"/>
              </a:cxn>
            </a:cxnLst>
            <a:rect l="f70" t="f73" r="f71" b="f72"/>
            <a:pathLst>
              <a:path w="6858000" h="5784516">
                <a:moveTo>
                  <a:pt x="f6" y="f5"/>
                </a:moveTo>
                <a:lnTo>
                  <a:pt x="f6" y="f8"/>
                </a:lnTo>
                <a:cubicBezTo>
                  <a:pt x="f9" y="f10"/>
                  <a:pt x="f11" y="f12"/>
                  <a:pt x="f13" y="f14"/>
                </a:cubicBezTo>
                <a:cubicBezTo>
                  <a:pt x="f15" y="f16"/>
                  <a:pt x="f17" y="f18"/>
                  <a:pt x="f19" y="f20"/>
                </a:cubicBezTo>
                <a:cubicBezTo>
                  <a:pt x="f21" y="f22"/>
                  <a:pt x="f23" y="f24"/>
                  <a:pt x="f5" y="f25"/>
                </a:cubicBezTo>
                <a:lnTo>
                  <a:pt x="f5" y="f5"/>
                </a:lnTo>
                <a:lnTo>
                  <a:pt x="f6" y="f5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Sagona Book"/>
            </a:endParaRPr>
          </a:p>
        </p:txBody>
      </p:sp>
      <p:sp>
        <p:nvSpPr>
          <p:cNvPr id="5" name="Заголовок 1"/>
          <p:cNvSpPr txBox="1">
            <a:spLocks noGrp="1"/>
          </p:cNvSpPr>
          <p:nvPr>
            <p:ph type="title"/>
          </p:nvPr>
        </p:nvSpPr>
        <p:spPr>
          <a:xfrm>
            <a:off x="708093" y="916859"/>
            <a:ext cx="5015502" cy="4414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lvl="0"/>
            <a:r>
              <a:rPr lang="uk-UA" sz="3200" b="1" dirty="0">
                <a:latin typeface="Trebuchet MS" pitchFamily="34" charset="0"/>
              </a:rPr>
              <a:t>Актуальність дисципліни</a:t>
            </a:r>
          </a:p>
          <a:p>
            <a:pPr lvl="0"/>
            <a:endParaRPr lang="uk-UA" sz="3200" dirty="0"/>
          </a:p>
        </p:txBody>
      </p:sp>
      <p:pic>
        <p:nvPicPr>
          <p:cNvPr id="6" name="Рисунок 4" descr="Зображення, що містить одяг, барвистий, стоячий, стіл&#10;&#10;Опис створено автоматично"/>
          <p:cNvPicPr>
            <a:picLocks noChangeAspect="1"/>
          </p:cNvPicPr>
          <p:nvPr/>
        </p:nvPicPr>
        <p:blipFill>
          <a:blip r:embed="rId2" cstate="print"/>
          <a:srcRect l="2974" r="7186" b="-3"/>
          <a:stretch>
            <a:fillRect/>
          </a:stretch>
        </p:blipFill>
        <p:spPr>
          <a:xfrm>
            <a:off x="275645" y="2204864"/>
            <a:ext cx="5221736" cy="32752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Content Placeholder 15"/>
          <p:cNvSpPr txBox="1">
            <a:spLocks noGrp="1"/>
          </p:cNvSpPr>
          <p:nvPr>
            <p:ph idx="1"/>
          </p:nvPr>
        </p:nvSpPr>
        <p:spPr>
          <a:xfrm>
            <a:off x="6182340" y="490721"/>
            <a:ext cx="5718236" cy="5528279"/>
          </a:xfrm>
        </p:spPr>
        <p:txBody>
          <a:bodyPr anchorCtr="1"/>
          <a:lstStyle/>
          <a:p>
            <a:pPr marL="0" lvl="0" indent="0" algn="ctr">
              <a:buNone/>
            </a:pPr>
            <a:r>
              <a:rPr lang="en-US" sz="2600" dirty="0" err="1">
                <a:latin typeface="Trebuchet MS" pitchFamily="34" charset="0"/>
              </a:rPr>
              <a:t>Захворювання</a:t>
            </a:r>
            <a:r>
              <a:rPr lang="en-US" sz="2600" dirty="0">
                <a:latin typeface="Trebuchet MS" pitchFamily="34" charset="0"/>
              </a:rPr>
              <a:t> </a:t>
            </a:r>
            <a:r>
              <a:rPr lang="en-US" sz="2600" dirty="0" err="1">
                <a:latin typeface="Trebuchet MS" pitchFamily="34" charset="0"/>
              </a:rPr>
              <a:t>мікробної</a:t>
            </a:r>
            <a:r>
              <a:rPr lang="en-US" sz="2600" dirty="0">
                <a:latin typeface="Trebuchet MS" pitchFamily="34" charset="0"/>
              </a:rPr>
              <a:t> </a:t>
            </a:r>
            <a:r>
              <a:rPr lang="en-US" sz="2600" dirty="0" err="1">
                <a:latin typeface="Trebuchet MS" pitchFamily="34" charset="0"/>
              </a:rPr>
              <a:t>природи</a:t>
            </a:r>
            <a:r>
              <a:rPr lang="en-US" sz="2600" dirty="0">
                <a:latin typeface="Trebuchet MS" pitchFamily="34" charset="0"/>
              </a:rPr>
              <a:t> </a:t>
            </a:r>
            <a:r>
              <a:rPr lang="en-US" sz="2600" dirty="0" err="1">
                <a:latin typeface="Trebuchet MS" pitchFamily="34" charset="0"/>
              </a:rPr>
              <a:t>залишаються</a:t>
            </a:r>
            <a:r>
              <a:rPr lang="en-US" sz="2600" dirty="0">
                <a:latin typeface="Trebuchet MS" pitchFamily="34" charset="0"/>
              </a:rPr>
              <a:t> </a:t>
            </a:r>
            <a:r>
              <a:rPr lang="en-US" sz="2600" dirty="0" err="1">
                <a:latin typeface="Trebuchet MS" pitchFamily="34" charset="0"/>
              </a:rPr>
              <a:t>лідерами</a:t>
            </a:r>
            <a:r>
              <a:rPr lang="en-US" sz="2600" dirty="0">
                <a:latin typeface="Trebuchet MS" pitchFamily="34" charset="0"/>
              </a:rPr>
              <a:t> у </a:t>
            </a:r>
            <a:r>
              <a:rPr lang="en-US" sz="2600" dirty="0" err="1">
                <a:latin typeface="Trebuchet MS" pitchFamily="34" charset="0"/>
              </a:rPr>
              <a:t>структурі</a:t>
            </a:r>
            <a:r>
              <a:rPr lang="en-US" sz="2600" dirty="0">
                <a:latin typeface="Trebuchet MS" pitchFamily="34" charset="0"/>
              </a:rPr>
              <a:t> </a:t>
            </a:r>
            <a:r>
              <a:rPr lang="en-US" sz="2600" dirty="0" err="1">
                <a:latin typeface="Trebuchet MS" pitchFamily="34" charset="0"/>
              </a:rPr>
              <a:t>загальної</a:t>
            </a:r>
            <a:r>
              <a:rPr lang="en-US" sz="2600" dirty="0">
                <a:latin typeface="Trebuchet MS" pitchFamily="34" charset="0"/>
              </a:rPr>
              <a:t> </a:t>
            </a:r>
            <a:r>
              <a:rPr lang="en-US" sz="2600" dirty="0" err="1">
                <a:latin typeface="Trebuchet MS" pitchFamily="34" charset="0"/>
              </a:rPr>
              <a:t>захворюваності</a:t>
            </a:r>
            <a:r>
              <a:rPr lang="en-US" sz="2600" dirty="0">
                <a:latin typeface="Trebuchet MS" pitchFamily="34" charset="0"/>
              </a:rPr>
              <a:t> </a:t>
            </a:r>
            <a:r>
              <a:rPr lang="en-US" sz="2600" dirty="0" err="1">
                <a:latin typeface="Trebuchet MS" pitchFamily="34" charset="0"/>
              </a:rPr>
              <a:t>людей</a:t>
            </a:r>
            <a:r>
              <a:rPr lang="en-US" sz="2600" dirty="0">
                <a:latin typeface="Trebuchet MS" pitchFamily="34" charset="0"/>
              </a:rPr>
              <a:t>. </a:t>
            </a:r>
            <a:r>
              <a:rPr lang="en-US" sz="2600" dirty="0" err="1">
                <a:latin typeface="Trebuchet MS" pitchFamily="34" charset="0"/>
              </a:rPr>
              <a:t>Спектр</a:t>
            </a:r>
            <a:r>
              <a:rPr lang="en-US" sz="2600" dirty="0">
                <a:latin typeface="Trebuchet MS" pitchFamily="34" charset="0"/>
              </a:rPr>
              <a:t> </a:t>
            </a:r>
            <a:r>
              <a:rPr lang="en-US" sz="2600" dirty="0" err="1">
                <a:latin typeface="Trebuchet MS" pitchFamily="34" charset="0"/>
              </a:rPr>
              <a:t>збудників</a:t>
            </a:r>
            <a:r>
              <a:rPr lang="en-US" sz="2600" dirty="0">
                <a:latin typeface="Trebuchet MS" pitchFamily="34" charset="0"/>
              </a:rPr>
              <a:t> </a:t>
            </a:r>
            <a:r>
              <a:rPr lang="en-US" sz="2600" dirty="0" err="1">
                <a:latin typeface="Trebuchet MS" pitchFamily="34" charset="0"/>
              </a:rPr>
              <a:t>цих</a:t>
            </a:r>
            <a:r>
              <a:rPr lang="en-US" sz="2600" dirty="0">
                <a:latin typeface="Trebuchet MS" pitchFamily="34" charset="0"/>
              </a:rPr>
              <a:t> </a:t>
            </a:r>
            <a:r>
              <a:rPr lang="en-US" sz="2600" dirty="0" err="1">
                <a:latin typeface="Trebuchet MS" pitchFamily="34" charset="0"/>
              </a:rPr>
              <a:t>захворювань</a:t>
            </a:r>
            <a:r>
              <a:rPr lang="en-US" sz="2600" dirty="0">
                <a:latin typeface="Trebuchet MS" pitchFamily="34" charset="0"/>
              </a:rPr>
              <a:t> </a:t>
            </a:r>
            <a:r>
              <a:rPr lang="en-US" sz="2600" dirty="0" err="1">
                <a:latin typeface="Trebuchet MS" pitchFamily="34" charset="0"/>
              </a:rPr>
              <a:t>надзвичайно</a:t>
            </a:r>
            <a:r>
              <a:rPr lang="en-US" sz="2600" dirty="0">
                <a:latin typeface="Trebuchet MS" pitchFamily="34" charset="0"/>
              </a:rPr>
              <a:t> </a:t>
            </a:r>
            <a:r>
              <a:rPr lang="en-US" sz="2600" dirty="0" err="1">
                <a:latin typeface="Trebuchet MS" pitchFamily="34" charset="0"/>
              </a:rPr>
              <a:t>строкатий</a:t>
            </a:r>
            <a:r>
              <a:rPr lang="en-US" sz="2600" dirty="0">
                <a:latin typeface="Trebuchet MS" pitchFamily="34" charset="0"/>
              </a:rPr>
              <a:t> і </a:t>
            </a:r>
            <a:r>
              <a:rPr lang="en-US" sz="2600" dirty="0" err="1">
                <a:latin typeface="Trebuchet MS" pitchFamily="34" charset="0"/>
              </a:rPr>
              <a:t>мінливий</a:t>
            </a:r>
            <a:r>
              <a:rPr lang="en-US" sz="2600" dirty="0">
                <a:latin typeface="Trebuchet MS" pitchFamily="34" charset="0"/>
              </a:rPr>
              <a:t> у </a:t>
            </a:r>
            <a:r>
              <a:rPr lang="en-US" sz="2600" dirty="0" err="1">
                <a:latin typeface="Trebuchet MS" pitchFamily="34" charset="0"/>
              </a:rPr>
              <a:t>часі</a:t>
            </a:r>
            <a:r>
              <a:rPr lang="en-US" sz="2600" dirty="0">
                <a:latin typeface="Trebuchet MS" pitchFamily="34" charset="0"/>
              </a:rPr>
              <a:t>. </a:t>
            </a:r>
          </a:p>
          <a:p>
            <a:pPr marL="0" lvl="0" indent="0" algn="ctr">
              <a:buNone/>
            </a:pPr>
            <a:r>
              <a:rPr lang="en-US" sz="2600" dirty="0" err="1">
                <a:latin typeface="Trebuchet MS" pitchFamily="34" charset="0"/>
              </a:rPr>
              <a:t>Однією</a:t>
            </a:r>
            <a:r>
              <a:rPr lang="en-US" sz="2600" dirty="0">
                <a:latin typeface="Trebuchet MS" pitchFamily="34" charset="0"/>
              </a:rPr>
              <a:t> з </a:t>
            </a:r>
            <a:r>
              <a:rPr lang="en-US" sz="2600" dirty="0" err="1">
                <a:latin typeface="Trebuchet MS" pitchFamily="34" charset="0"/>
              </a:rPr>
              <a:t>найбільших</a:t>
            </a:r>
            <a:r>
              <a:rPr lang="en-US" sz="2600" dirty="0">
                <a:latin typeface="Trebuchet MS" pitchFamily="34" charset="0"/>
              </a:rPr>
              <a:t> </a:t>
            </a:r>
            <a:r>
              <a:rPr lang="en-US" sz="2600" dirty="0" err="1">
                <a:latin typeface="Trebuchet MS" pitchFamily="34" charset="0"/>
              </a:rPr>
              <a:t>проблем</a:t>
            </a:r>
            <a:r>
              <a:rPr lang="en-US" sz="2600" dirty="0">
                <a:latin typeface="Trebuchet MS" pitchFamily="34" charset="0"/>
              </a:rPr>
              <a:t> </a:t>
            </a:r>
            <a:r>
              <a:rPr lang="en-US" sz="2600" dirty="0" err="1">
                <a:latin typeface="Trebuchet MS" pitchFamily="34" charset="0"/>
              </a:rPr>
              <a:t>сучасної</a:t>
            </a:r>
            <a:r>
              <a:rPr lang="en-US" sz="2600" dirty="0">
                <a:latin typeface="Trebuchet MS" pitchFamily="34" charset="0"/>
              </a:rPr>
              <a:t> </a:t>
            </a:r>
            <a:r>
              <a:rPr lang="en-US" sz="2600" dirty="0" err="1">
                <a:latin typeface="Trebuchet MS" pitchFamily="34" charset="0"/>
              </a:rPr>
              <a:t>медицини</a:t>
            </a:r>
            <a:r>
              <a:rPr lang="en-US" sz="2600" dirty="0">
                <a:latin typeface="Trebuchet MS" pitchFamily="34" charset="0"/>
              </a:rPr>
              <a:t> </a:t>
            </a:r>
            <a:r>
              <a:rPr lang="en-US" sz="2600" dirty="0" err="1">
                <a:latin typeface="Trebuchet MS" pitchFamily="34" charset="0"/>
              </a:rPr>
              <a:t>стало</a:t>
            </a:r>
            <a:r>
              <a:rPr lang="en-US" sz="2600" dirty="0">
                <a:latin typeface="Trebuchet MS" pitchFamily="34" charset="0"/>
              </a:rPr>
              <a:t> </a:t>
            </a:r>
            <a:r>
              <a:rPr lang="en-US" sz="2600" dirty="0" err="1">
                <a:latin typeface="Trebuchet MS" pitchFamily="34" charset="0"/>
              </a:rPr>
              <a:t>поширення</a:t>
            </a:r>
            <a:r>
              <a:rPr lang="en-US" sz="2600" dirty="0">
                <a:latin typeface="Trebuchet MS" pitchFamily="34" charset="0"/>
              </a:rPr>
              <a:t> </a:t>
            </a:r>
            <a:r>
              <a:rPr lang="en-US" sz="2600" dirty="0" err="1">
                <a:latin typeface="Trebuchet MS" pitchFamily="34" charset="0"/>
              </a:rPr>
              <a:t>явища</a:t>
            </a:r>
            <a:r>
              <a:rPr lang="en-US" sz="2600" dirty="0">
                <a:latin typeface="Trebuchet MS" pitchFamily="34" charset="0"/>
              </a:rPr>
              <a:t> </a:t>
            </a:r>
            <a:r>
              <a:rPr lang="en-US" sz="2600" dirty="0" err="1">
                <a:latin typeface="Trebuchet MS" pitchFamily="34" charset="0"/>
              </a:rPr>
              <a:t>резистентності</a:t>
            </a:r>
            <a:r>
              <a:rPr lang="en-US" sz="2600" dirty="0">
                <a:latin typeface="Trebuchet MS" pitchFamily="34" charset="0"/>
              </a:rPr>
              <a:t> </a:t>
            </a:r>
            <a:r>
              <a:rPr lang="en-US" sz="2600" dirty="0" err="1">
                <a:latin typeface="Trebuchet MS" pitchFamily="34" charset="0"/>
              </a:rPr>
              <a:t>збудників</a:t>
            </a:r>
            <a:r>
              <a:rPr lang="en-US" sz="2600" dirty="0">
                <a:latin typeface="Trebuchet MS" pitchFamily="34" charset="0"/>
              </a:rPr>
              <a:t> </a:t>
            </a:r>
            <a:r>
              <a:rPr lang="en-US" sz="2600" dirty="0" err="1">
                <a:latin typeface="Trebuchet MS" pitchFamily="34" charset="0"/>
              </a:rPr>
              <a:t>захворювань</a:t>
            </a:r>
            <a:r>
              <a:rPr lang="en-US" sz="2600" dirty="0">
                <a:latin typeface="Trebuchet MS" pitchFamily="34" charset="0"/>
              </a:rPr>
              <a:t> </a:t>
            </a:r>
            <a:r>
              <a:rPr lang="en-US" sz="2600" dirty="0" err="1">
                <a:latin typeface="Trebuchet MS" pitchFamily="34" charset="0"/>
              </a:rPr>
              <a:t>інфекційної</a:t>
            </a:r>
            <a:r>
              <a:rPr lang="en-US" sz="2600" dirty="0">
                <a:latin typeface="Trebuchet MS" pitchFamily="34" charset="0"/>
              </a:rPr>
              <a:t> </a:t>
            </a:r>
            <a:r>
              <a:rPr lang="en-US" sz="2600" dirty="0" err="1">
                <a:latin typeface="Trebuchet MS" pitchFamily="34" charset="0"/>
              </a:rPr>
              <a:t>природи</a:t>
            </a:r>
            <a:r>
              <a:rPr lang="en-US" sz="2600" dirty="0">
                <a:latin typeface="Trebuchet MS" pitchFamily="34" charset="0"/>
              </a:rPr>
              <a:t> </a:t>
            </a:r>
            <a:r>
              <a:rPr lang="en-US" sz="2600" dirty="0" err="1">
                <a:latin typeface="Trebuchet MS" pitchFamily="34" charset="0"/>
              </a:rPr>
              <a:t>до</a:t>
            </a:r>
            <a:r>
              <a:rPr lang="en-US" sz="2600" dirty="0">
                <a:latin typeface="Trebuchet MS" pitchFamily="34" charset="0"/>
              </a:rPr>
              <a:t> </a:t>
            </a:r>
            <a:r>
              <a:rPr lang="en-US" sz="2600" dirty="0" err="1">
                <a:latin typeface="Trebuchet MS" pitchFamily="34" charset="0"/>
              </a:rPr>
              <a:t>протимікробних</a:t>
            </a:r>
            <a:r>
              <a:rPr lang="en-US" sz="2600" dirty="0">
                <a:latin typeface="Trebuchet MS" pitchFamily="34" charset="0"/>
              </a:rPr>
              <a:t> </a:t>
            </a:r>
            <a:r>
              <a:rPr lang="en-US" sz="2600" dirty="0" err="1">
                <a:latin typeface="Trebuchet MS" pitchFamily="34" charset="0"/>
              </a:rPr>
              <a:t>засобів</a:t>
            </a:r>
            <a:r>
              <a:rPr lang="en-US" sz="2600" dirty="0">
                <a:latin typeface="Trebuchet MS" pitchFamily="34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0B28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154C4A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Sagona Book"/>
            </a:endParaRPr>
          </a:p>
        </p:txBody>
      </p:sp>
      <p:sp>
        <p:nvSpPr>
          <p:cNvPr id="3" name="Rectangle 9"/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154C4A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Sagona Book"/>
            </a:endParaRPr>
          </a:p>
        </p:txBody>
      </p:sp>
      <p:sp>
        <p:nvSpPr>
          <p:cNvPr id="4" name="Rectangle 11"/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B495C2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Sagona Book"/>
            </a:endParaRPr>
          </a:p>
        </p:txBody>
      </p:sp>
      <p:sp>
        <p:nvSpPr>
          <p:cNvPr id="5" name="Rectangle 13"/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154C4A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Sagona Book"/>
            </a:endParaRPr>
          </a:p>
        </p:txBody>
      </p:sp>
      <p:sp>
        <p:nvSpPr>
          <p:cNvPr id="6" name="Freeform: Shape 15"/>
          <p:cNvSpPr>
            <a:spLocks noMove="1" noResize="1"/>
          </p:cNvSpPr>
          <p:nvPr/>
        </p:nvSpPr>
        <p:spPr>
          <a:xfrm>
            <a:off x="0" y="0"/>
            <a:ext cx="7760320" cy="643434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7760324"/>
              <a:gd name="f7" fmla="val 6434340"/>
              <a:gd name="f8" fmla="val 7193558"/>
              <a:gd name="f9" fmla="val 7270378"/>
              <a:gd name="f10" fmla="val 141666"/>
              <a:gd name="f11" fmla="val 7374759"/>
              <a:gd name="f12" fmla="val 354823"/>
              <a:gd name="f13" fmla="val 7479140"/>
              <a:gd name="f14" fmla="val 567979"/>
              <a:gd name="f15" fmla="val 7477890"/>
              <a:gd name="f16" fmla="val 744772"/>
              <a:gd name="f17" fmla="val 7860620"/>
              <a:gd name="f18" fmla="val 1526346"/>
              <a:gd name="f19" fmla="val 7854369"/>
              <a:gd name="f20" fmla="val 2410310"/>
              <a:gd name="f21" fmla="val 7459137"/>
              <a:gd name="f22" fmla="val 3396664"/>
              <a:gd name="f23" fmla="val 7063906"/>
              <a:gd name="f24" fmla="val 4383018"/>
              <a:gd name="f25" fmla="val 6458662"/>
              <a:gd name="f26" fmla="val 5119852"/>
              <a:gd name="f27" fmla="val 5749038"/>
              <a:gd name="f28" fmla="val 5643529"/>
              <a:gd name="f29" fmla="val 5571320"/>
              <a:gd name="f30" fmla="val 5818646"/>
              <a:gd name="f31" fmla="val 5358807"/>
              <a:gd name="f32" fmla="val 5922711"/>
              <a:gd name="f33" fmla="val 5004621"/>
              <a:gd name="f34" fmla="val 6096153"/>
              <a:gd name="f35" fmla="val 4508758"/>
              <a:gd name="f36" fmla="val 6338972"/>
              <a:gd name="f37" fmla="val 3978103"/>
              <a:gd name="f38" fmla="val 6510739"/>
              <a:gd name="f39" fmla="val 3484742"/>
              <a:gd name="f40" fmla="val 6399972"/>
              <a:gd name="f41" fmla="val 2955337"/>
              <a:gd name="f42" fmla="val 6394946"/>
              <a:gd name="f43" fmla="val 2250713"/>
              <a:gd name="f44" fmla="val 6211452"/>
              <a:gd name="f45" fmla="val 1300034"/>
              <a:gd name="f46" fmla="val 5884178"/>
              <a:gd name="f47" fmla="val 904856"/>
              <a:gd name="f48" fmla="val 5615219"/>
              <a:gd name="f49" fmla="val 554416"/>
              <a:gd name="f50" fmla="val 5336740"/>
              <a:gd name="f51" fmla="val 248715"/>
              <a:gd name="f52" fmla="val 5048740"/>
              <a:gd name="f53" fmla="val 4799696"/>
              <a:gd name="f54" fmla="+- 0 0 -90"/>
              <a:gd name="f55" fmla="*/ f3 1 7760324"/>
              <a:gd name="f56" fmla="*/ f4 1 6434340"/>
              <a:gd name="f57" fmla="val f5"/>
              <a:gd name="f58" fmla="val f6"/>
              <a:gd name="f59" fmla="val f7"/>
              <a:gd name="f60" fmla="*/ f54 f0 1"/>
              <a:gd name="f61" fmla="+- f59 0 f57"/>
              <a:gd name="f62" fmla="+- f58 0 f57"/>
              <a:gd name="f63" fmla="*/ f60 1 f2"/>
              <a:gd name="f64" fmla="*/ f62 1 7760324"/>
              <a:gd name="f65" fmla="*/ f61 1 6434340"/>
              <a:gd name="f66" fmla="*/ 0 f62 1"/>
              <a:gd name="f67" fmla="*/ 0 f61 1"/>
              <a:gd name="f68" fmla="*/ 7193558 f62 1"/>
              <a:gd name="f69" fmla="*/ 7270378 f62 1"/>
              <a:gd name="f70" fmla="*/ 141666 f61 1"/>
              <a:gd name="f71" fmla="*/ 7477890 f62 1"/>
              <a:gd name="f72" fmla="*/ 744772 f61 1"/>
              <a:gd name="f73" fmla="*/ 7459137 f62 1"/>
              <a:gd name="f74" fmla="*/ 3396664 f61 1"/>
              <a:gd name="f75" fmla="*/ 5749038 f62 1"/>
              <a:gd name="f76" fmla="*/ 5643529 f61 1"/>
              <a:gd name="f77" fmla="*/ 5004621 f62 1"/>
              <a:gd name="f78" fmla="*/ 6096153 f61 1"/>
              <a:gd name="f79" fmla="*/ 3484742 f62 1"/>
              <a:gd name="f80" fmla="*/ 6399972 f61 1"/>
              <a:gd name="f81" fmla="*/ 1300034 f62 1"/>
              <a:gd name="f82" fmla="*/ 5884178 f61 1"/>
              <a:gd name="f83" fmla="*/ 248715 f62 1"/>
              <a:gd name="f84" fmla="*/ 5048740 f61 1"/>
              <a:gd name="f85" fmla="*/ 4799696 f61 1"/>
              <a:gd name="f86" fmla="+- f63 0 f1"/>
              <a:gd name="f87" fmla="*/ f66 1 7760324"/>
              <a:gd name="f88" fmla="*/ f67 1 6434340"/>
              <a:gd name="f89" fmla="*/ f68 1 7760324"/>
              <a:gd name="f90" fmla="*/ f69 1 7760324"/>
              <a:gd name="f91" fmla="*/ f70 1 6434340"/>
              <a:gd name="f92" fmla="*/ f71 1 7760324"/>
              <a:gd name="f93" fmla="*/ f72 1 6434340"/>
              <a:gd name="f94" fmla="*/ f73 1 7760324"/>
              <a:gd name="f95" fmla="*/ f74 1 6434340"/>
              <a:gd name="f96" fmla="*/ f75 1 7760324"/>
              <a:gd name="f97" fmla="*/ f76 1 6434340"/>
              <a:gd name="f98" fmla="*/ f77 1 7760324"/>
              <a:gd name="f99" fmla="*/ f78 1 6434340"/>
              <a:gd name="f100" fmla="*/ f79 1 7760324"/>
              <a:gd name="f101" fmla="*/ f80 1 6434340"/>
              <a:gd name="f102" fmla="*/ f81 1 7760324"/>
              <a:gd name="f103" fmla="*/ f82 1 6434340"/>
              <a:gd name="f104" fmla="*/ f83 1 7760324"/>
              <a:gd name="f105" fmla="*/ f84 1 6434340"/>
              <a:gd name="f106" fmla="*/ f85 1 6434340"/>
              <a:gd name="f107" fmla="*/ f57 1 f64"/>
              <a:gd name="f108" fmla="*/ f58 1 f64"/>
              <a:gd name="f109" fmla="*/ f57 1 f65"/>
              <a:gd name="f110" fmla="*/ f59 1 f65"/>
              <a:gd name="f111" fmla="*/ f87 1 f64"/>
              <a:gd name="f112" fmla="*/ f88 1 f65"/>
              <a:gd name="f113" fmla="*/ f89 1 f64"/>
              <a:gd name="f114" fmla="*/ f90 1 f64"/>
              <a:gd name="f115" fmla="*/ f91 1 f65"/>
              <a:gd name="f116" fmla="*/ f92 1 f64"/>
              <a:gd name="f117" fmla="*/ f93 1 f65"/>
              <a:gd name="f118" fmla="*/ f94 1 f64"/>
              <a:gd name="f119" fmla="*/ f95 1 f65"/>
              <a:gd name="f120" fmla="*/ f96 1 f64"/>
              <a:gd name="f121" fmla="*/ f97 1 f65"/>
              <a:gd name="f122" fmla="*/ f98 1 f64"/>
              <a:gd name="f123" fmla="*/ f99 1 f65"/>
              <a:gd name="f124" fmla="*/ f100 1 f64"/>
              <a:gd name="f125" fmla="*/ f101 1 f65"/>
              <a:gd name="f126" fmla="*/ f102 1 f64"/>
              <a:gd name="f127" fmla="*/ f103 1 f65"/>
              <a:gd name="f128" fmla="*/ f104 1 f64"/>
              <a:gd name="f129" fmla="*/ f105 1 f65"/>
              <a:gd name="f130" fmla="*/ f106 1 f65"/>
              <a:gd name="f131" fmla="*/ f107 f55 1"/>
              <a:gd name="f132" fmla="*/ f108 f55 1"/>
              <a:gd name="f133" fmla="*/ f110 f56 1"/>
              <a:gd name="f134" fmla="*/ f109 f56 1"/>
              <a:gd name="f135" fmla="*/ f111 f55 1"/>
              <a:gd name="f136" fmla="*/ f112 f56 1"/>
              <a:gd name="f137" fmla="*/ f113 f55 1"/>
              <a:gd name="f138" fmla="*/ f114 f55 1"/>
              <a:gd name="f139" fmla="*/ f115 f56 1"/>
              <a:gd name="f140" fmla="*/ f116 f55 1"/>
              <a:gd name="f141" fmla="*/ f117 f56 1"/>
              <a:gd name="f142" fmla="*/ f118 f55 1"/>
              <a:gd name="f143" fmla="*/ f119 f56 1"/>
              <a:gd name="f144" fmla="*/ f120 f55 1"/>
              <a:gd name="f145" fmla="*/ f121 f56 1"/>
              <a:gd name="f146" fmla="*/ f122 f55 1"/>
              <a:gd name="f147" fmla="*/ f123 f56 1"/>
              <a:gd name="f148" fmla="*/ f124 f55 1"/>
              <a:gd name="f149" fmla="*/ f125 f56 1"/>
              <a:gd name="f150" fmla="*/ f126 f55 1"/>
              <a:gd name="f151" fmla="*/ f127 f56 1"/>
              <a:gd name="f152" fmla="*/ f128 f55 1"/>
              <a:gd name="f153" fmla="*/ f129 f56 1"/>
              <a:gd name="f154" fmla="*/ f130 f5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86">
                <a:pos x="f135" y="f136"/>
              </a:cxn>
              <a:cxn ang="f86">
                <a:pos x="f137" y="f136"/>
              </a:cxn>
              <a:cxn ang="f86">
                <a:pos x="f138" y="f139"/>
              </a:cxn>
              <a:cxn ang="f86">
                <a:pos x="f140" y="f141"/>
              </a:cxn>
              <a:cxn ang="f86">
                <a:pos x="f142" y="f143"/>
              </a:cxn>
              <a:cxn ang="f86">
                <a:pos x="f144" y="f145"/>
              </a:cxn>
              <a:cxn ang="f86">
                <a:pos x="f146" y="f147"/>
              </a:cxn>
              <a:cxn ang="f86">
                <a:pos x="f148" y="f149"/>
              </a:cxn>
              <a:cxn ang="f86">
                <a:pos x="f150" y="f151"/>
              </a:cxn>
              <a:cxn ang="f86">
                <a:pos x="f152" y="f153"/>
              </a:cxn>
              <a:cxn ang="f86">
                <a:pos x="f135" y="f154"/>
              </a:cxn>
            </a:cxnLst>
            <a:rect l="f131" t="f134" r="f132" b="f133"/>
            <a:pathLst>
              <a:path w="7760324" h="6434340">
                <a:moveTo>
                  <a:pt x="f5" y="f5"/>
                </a:moveTo>
                <a:lnTo>
                  <a:pt x="f8" y="f5"/>
                </a:lnTo>
                <a:lnTo>
                  <a:pt x="f9" y="f10"/>
                </a:lnTo>
                <a:cubicBezTo>
                  <a:pt x="f11" y="f12"/>
                  <a:pt x="f13" y="f14"/>
                  <a:pt x="f15" y="f16"/>
                </a:cubicBezTo>
                <a:cubicBezTo>
                  <a:pt x="f17" y="f18"/>
                  <a:pt x="f19" y="f20"/>
                  <a:pt x="f21" y="f22"/>
                </a:cubicBezTo>
                <a:cubicBezTo>
                  <a:pt x="f23" y="f24"/>
                  <a:pt x="f25" y="f26"/>
                  <a:pt x="f27" y="f28"/>
                </a:cubicBezTo>
                <a:cubicBezTo>
                  <a:pt x="f29" y="f30"/>
                  <a:pt x="f31" y="f32"/>
                  <a:pt x="f33" y="f34"/>
                </a:cubicBezTo>
                <a:cubicBezTo>
                  <a:pt x="f35" y="f36"/>
                  <a:pt x="f37" y="f38"/>
                  <a:pt x="f39" y="f40"/>
                </a:cubicBezTo>
                <a:cubicBezTo>
                  <a:pt x="f41" y="f42"/>
                  <a:pt x="f43" y="f44"/>
                  <a:pt x="f45" y="f46"/>
                </a:cubicBezTo>
                <a:cubicBezTo>
                  <a:pt x="f47" y="f48"/>
                  <a:pt x="f49" y="f50"/>
                  <a:pt x="f51" y="f52"/>
                </a:cubicBezTo>
                <a:lnTo>
                  <a:pt x="f5" y="f53"/>
                </a:lnTo>
                <a:close/>
              </a:path>
            </a:pathLst>
          </a:custGeom>
          <a:solidFill>
            <a:srgbClr val="B495C2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Sagona Book"/>
            </a:endParaRPr>
          </a:p>
        </p:txBody>
      </p:sp>
      <p:sp>
        <p:nvSpPr>
          <p:cNvPr id="7" name="Заголовок 1"/>
          <p:cNvSpPr txBox="1">
            <a:spLocks noGrp="1"/>
          </p:cNvSpPr>
          <p:nvPr>
            <p:ph type="title"/>
          </p:nvPr>
        </p:nvSpPr>
        <p:spPr>
          <a:xfrm>
            <a:off x="1077190" y="1077190"/>
            <a:ext cx="5015639" cy="313619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ctr" anchorCtr="1" compatLnSpc="1"/>
          <a:lstStyle/>
          <a:p>
            <a:pPr lvl="0" algn="ctr"/>
            <a:r>
              <a:rPr lang="en-US" sz="2600" spc="-100" dirty="0" err="1">
                <a:latin typeface="Trebuchet MS" pitchFamily="34" charset="0"/>
              </a:rPr>
              <a:t>Тому</a:t>
            </a:r>
            <a:r>
              <a:rPr lang="en-US" sz="2600" spc="-100" dirty="0">
                <a:latin typeface="Trebuchet MS" pitchFamily="34" charset="0"/>
              </a:rPr>
              <a:t>, </a:t>
            </a:r>
            <a:r>
              <a:rPr lang="en-US" sz="2600" spc="-100" dirty="0" err="1">
                <a:latin typeface="Trebuchet MS" pitchFamily="34" charset="0"/>
              </a:rPr>
              <a:t>для</a:t>
            </a:r>
            <a:r>
              <a:rPr lang="en-US" sz="2600" spc="-100" dirty="0">
                <a:latin typeface="Trebuchet MS" pitchFamily="34" charset="0"/>
              </a:rPr>
              <a:t> </a:t>
            </a:r>
            <a:r>
              <a:rPr lang="en-US" sz="2600" spc="-100" dirty="0" err="1">
                <a:latin typeface="Trebuchet MS" pitchFamily="34" charset="0"/>
              </a:rPr>
              <a:t>лікування</a:t>
            </a:r>
            <a:r>
              <a:rPr lang="en-US" sz="2600" spc="-100" dirty="0">
                <a:latin typeface="Trebuchet MS" pitchFamily="34" charset="0"/>
              </a:rPr>
              <a:t> </a:t>
            </a:r>
            <a:r>
              <a:rPr lang="en-US" sz="2600" spc="-100" dirty="0" err="1">
                <a:latin typeface="Trebuchet MS" pitchFamily="34" charset="0"/>
              </a:rPr>
              <a:t>захворювань</a:t>
            </a:r>
            <a:r>
              <a:rPr lang="en-US" sz="2600" spc="-100" dirty="0">
                <a:latin typeface="Trebuchet MS" pitchFamily="34" charset="0"/>
              </a:rPr>
              <a:t>, </a:t>
            </a:r>
            <a:r>
              <a:rPr lang="en-US" sz="2600" spc="-100" dirty="0" err="1">
                <a:latin typeface="Trebuchet MS" pitchFamily="34" charset="0"/>
              </a:rPr>
              <a:t>обумовлених</a:t>
            </a:r>
            <a:r>
              <a:rPr lang="en-US" sz="2600" spc="-100" dirty="0">
                <a:latin typeface="Trebuchet MS" pitchFamily="34" charset="0"/>
              </a:rPr>
              <a:t> </a:t>
            </a:r>
            <a:r>
              <a:rPr lang="en-US" sz="2600" spc="-100" dirty="0" err="1">
                <a:latin typeface="Trebuchet MS" pitchFamily="34" charset="0"/>
              </a:rPr>
              <a:t>мікроорганізмами</a:t>
            </a:r>
            <a:r>
              <a:rPr lang="en-US" sz="2600" spc="-100" dirty="0">
                <a:latin typeface="Trebuchet MS" pitchFamily="34" charset="0"/>
              </a:rPr>
              <a:t> </a:t>
            </a:r>
            <a:r>
              <a:rPr lang="en-US" sz="2600" spc="-100" dirty="0" err="1">
                <a:latin typeface="Trebuchet MS" pitchFamily="34" charset="0"/>
              </a:rPr>
              <a:t>різного</a:t>
            </a:r>
            <a:r>
              <a:rPr lang="en-US" sz="2600" spc="-100" dirty="0">
                <a:latin typeface="Trebuchet MS" pitchFamily="34" charset="0"/>
              </a:rPr>
              <a:t> </a:t>
            </a:r>
            <a:r>
              <a:rPr lang="en-US" sz="2600" spc="-100" dirty="0" err="1">
                <a:latin typeface="Trebuchet MS" pitchFamily="34" charset="0"/>
              </a:rPr>
              <a:t>рівня</a:t>
            </a:r>
            <a:r>
              <a:rPr lang="en-US" sz="2600" spc="-100" dirty="0">
                <a:latin typeface="Trebuchet MS" pitchFamily="34" charset="0"/>
              </a:rPr>
              <a:t> </a:t>
            </a:r>
            <a:r>
              <a:rPr lang="en-US" sz="2600" spc="-100" dirty="0" err="1">
                <a:latin typeface="Trebuchet MS" pitchFamily="34" charset="0"/>
              </a:rPr>
              <a:t>організації</a:t>
            </a:r>
            <a:r>
              <a:rPr lang="en-US" sz="2600" spc="-100" dirty="0">
                <a:latin typeface="Trebuchet MS" pitchFamily="34" charset="0"/>
              </a:rPr>
              <a:t>, </a:t>
            </a:r>
            <a:r>
              <a:rPr lang="en-US" sz="2600" spc="-100" dirty="0" err="1">
                <a:latin typeface="Trebuchet MS" pitchFamily="34" charset="0"/>
              </a:rPr>
              <a:t>необхідні</a:t>
            </a:r>
            <a:r>
              <a:rPr lang="en-US" sz="2600" spc="-100" dirty="0">
                <a:latin typeface="Trebuchet MS" pitchFamily="34" charset="0"/>
              </a:rPr>
              <a:t> </a:t>
            </a:r>
            <a:r>
              <a:rPr lang="en-US" sz="2600" spc="-100" dirty="0" err="1">
                <a:latin typeface="Trebuchet MS" pitchFamily="34" charset="0"/>
              </a:rPr>
              <a:t>особливі</a:t>
            </a:r>
            <a:r>
              <a:rPr lang="en-US" sz="2600" spc="-100" dirty="0">
                <a:latin typeface="Trebuchet MS" pitchFamily="34" charset="0"/>
              </a:rPr>
              <a:t> </a:t>
            </a:r>
            <a:r>
              <a:rPr lang="en-US" sz="2600" spc="-100" dirty="0" err="1">
                <a:latin typeface="Trebuchet MS" pitchFamily="34" charset="0"/>
              </a:rPr>
              <a:t>специфічні</a:t>
            </a:r>
            <a:r>
              <a:rPr lang="en-US" sz="2600" spc="-100" dirty="0">
                <a:latin typeface="Trebuchet MS" pitchFamily="34" charset="0"/>
              </a:rPr>
              <a:t> </a:t>
            </a:r>
            <a:r>
              <a:rPr lang="en-US" sz="2600" spc="-100" dirty="0" err="1">
                <a:latin typeface="Trebuchet MS" pitchFamily="34" charset="0"/>
              </a:rPr>
              <a:t>протимікробні</a:t>
            </a:r>
            <a:r>
              <a:rPr lang="en-US" sz="2600" spc="-100" dirty="0">
                <a:latin typeface="Trebuchet MS" pitchFamily="34" charset="0"/>
              </a:rPr>
              <a:t> </a:t>
            </a:r>
            <a:r>
              <a:rPr lang="en-US" sz="2600" spc="-100" dirty="0" err="1">
                <a:latin typeface="Trebuchet MS" pitchFamily="34" charset="0"/>
              </a:rPr>
              <a:t>засоби</a:t>
            </a:r>
            <a:r>
              <a:rPr lang="en-US" sz="2600" spc="-100" dirty="0">
                <a:latin typeface="Trebuchet MS" pitchFamily="34" charset="0"/>
              </a:rPr>
              <a:t>. </a:t>
            </a:r>
            <a:r>
              <a:rPr lang="en-US" sz="2600" spc="-100" dirty="0" err="1">
                <a:latin typeface="Trebuchet MS" pitchFamily="34" charset="0"/>
              </a:rPr>
              <a:t>Сучасний</a:t>
            </a:r>
            <a:r>
              <a:rPr lang="en-US" sz="2600" spc="-100" dirty="0">
                <a:latin typeface="Trebuchet MS" pitchFamily="34" charset="0"/>
              </a:rPr>
              <a:t> </a:t>
            </a:r>
            <a:r>
              <a:rPr lang="en-US" sz="2600" spc="-100" dirty="0" err="1">
                <a:latin typeface="Trebuchet MS" pitchFamily="34" charset="0"/>
              </a:rPr>
              <a:t>арсенал</a:t>
            </a:r>
            <a:r>
              <a:rPr lang="en-US" sz="2600" spc="-100" dirty="0">
                <a:latin typeface="Trebuchet MS" pitchFamily="34" charset="0"/>
              </a:rPr>
              <a:t> </a:t>
            </a:r>
            <a:r>
              <a:rPr lang="en-US" sz="2600" spc="-100" dirty="0" err="1">
                <a:latin typeface="Trebuchet MS" pitchFamily="34" charset="0"/>
              </a:rPr>
              <a:t>протибактеріальних</a:t>
            </a:r>
            <a:r>
              <a:rPr lang="en-US" sz="2600" spc="-100" dirty="0">
                <a:latin typeface="Trebuchet MS" pitchFamily="34" charset="0"/>
              </a:rPr>
              <a:t>, </a:t>
            </a:r>
            <a:r>
              <a:rPr lang="en-US" sz="2600" spc="-100" dirty="0" err="1">
                <a:latin typeface="Trebuchet MS" pitchFamily="34" charset="0"/>
              </a:rPr>
              <a:t>противірусних</a:t>
            </a:r>
            <a:r>
              <a:rPr lang="en-US" sz="2600" spc="-100" dirty="0">
                <a:latin typeface="Trebuchet MS" pitchFamily="34" charset="0"/>
              </a:rPr>
              <a:t>, </a:t>
            </a:r>
            <a:r>
              <a:rPr lang="en-US" sz="2600" spc="-100" dirty="0" err="1">
                <a:latin typeface="Trebuchet MS" pitchFamily="34" charset="0"/>
              </a:rPr>
              <a:t>протигрибкових</a:t>
            </a:r>
            <a:r>
              <a:rPr lang="en-US" sz="2600" spc="-100" dirty="0">
                <a:latin typeface="Trebuchet MS" pitchFamily="34" charset="0"/>
              </a:rPr>
              <a:t>, </a:t>
            </a:r>
            <a:r>
              <a:rPr lang="en-US" sz="2600" spc="-100" dirty="0" err="1">
                <a:latin typeface="Trebuchet MS" pitchFamily="34" charset="0"/>
              </a:rPr>
              <a:t>антипротозойних</a:t>
            </a:r>
            <a:r>
              <a:rPr lang="en-US" sz="2600" spc="-100" dirty="0">
                <a:latin typeface="Trebuchet MS" pitchFamily="34" charset="0"/>
              </a:rPr>
              <a:t> </a:t>
            </a:r>
            <a:r>
              <a:rPr lang="en-US" sz="2600" spc="-100" dirty="0" err="1">
                <a:latin typeface="Trebuchet MS" pitchFamily="34" charset="0"/>
              </a:rPr>
              <a:t>засобів</a:t>
            </a:r>
            <a:r>
              <a:rPr lang="en-US" sz="2600" spc="-100" dirty="0">
                <a:latin typeface="Trebuchet MS" pitchFamily="34" charset="0"/>
              </a:rPr>
              <a:t> </a:t>
            </a:r>
            <a:r>
              <a:rPr lang="en-US" sz="2600" spc="-100" dirty="0" err="1">
                <a:latin typeface="Trebuchet MS" pitchFamily="34" charset="0"/>
              </a:rPr>
              <a:t>надзвичайно</a:t>
            </a:r>
            <a:r>
              <a:rPr lang="en-US" sz="2600" spc="-100" dirty="0">
                <a:latin typeface="Trebuchet MS" pitchFamily="34" charset="0"/>
              </a:rPr>
              <a:t> </a:t>
            </a:r>
            <a:r>
              <a:rPr lang="en-US" sz="2600" spc="-100" dirty="0" err="1">
                <a:latin typeface="Trebuchet MS" pitchFamily="34" charset="0"/>
              </a:rPr>
              <a:t>великий</a:t>
            </a:r>
            <a:r>
              <a:rPr lang="en-US" sz="2600" spc="-100" dirty="0">
                <a:latin typeface="Trebuchet MS" pitchFamily="34" charset="0"/>
              </a:rPr>
              <a:t> і </a:t>
            </a:r>
            <a:r>
              <a:rPr lang="en-US" sz="2600" spc="-100" dirty="0" err="1">
                <a:latin typeface="Trebuchet MS" pitchFamily="34" charset="0"/>
              </a:rPr>
              <a:t>різноманітний</a:t>
            </a:r>
            <a:r>
              <a:rPr lang="en-US" sz="2600" spc="-100" dirty="0">
                <a:latin typeface="Trebuchet MS" pitchFamily="34" charset="0"/>
              </a:rPr>
              <a:t> </a:t>
            </a:r>
            <a:r>
              <a:rPr lang="en-US" sz="2600" spc="-100" dirty="0" err="1">
                <a:latin typeface="Trebuchet MS" pitchFamily="34" charset="0"/>
              </a:rPr>
              <a:t>за</a:t>
            </a:r>
            <a:r>
              <a:rPr lang="en-US" sz="2600" spc="-100" dirty="0">
                <a:latin typeface="Trebuchet MS" pitchFamily="34" charset="0"/>
              </a:rPr>
              <a:t> </a:t>
            </a:r>
            <a:r>
              <a:rPr lang="en-US" sz="2600" spc="-100" dirty="0" err="1">
                <a:latin typeface="Trebuchet MS" pitchFamily="34" charset="0"/>
              </a:rPr>
              <a:t>специфічністю</a:t>
            </a:r>
            <a:r>
              <a:rPr lang="en-US" sz="2600" spc="-100" dirty="0">
                <a:latin typeface="Trebuchet MS" pitchFamily="34" charset="0"/>
              </a:rPr>
              <a:t> </a:t>
            </a:r>
            <a:r>
              <a:rPr lang="en-US" sz="2600" spc="-100" dirty="0" err="1">
                <a:latin typeface="Trebuchet MS" pitchFamily="34" charset="0"/>
              </a:rPr>
              <a:t>та</a:t>
            </a:r>
            <a:r>
              <a:rPr lang="en-US" sz="2600" spc="-100" dirty="0">
                <a:latin typeface="Trebuchet MS" pitchFamily="34" charset="0"/>
              </a:rPr>
              <a:t> </a:t>
            </a:r>
            <a:r>
              <a:rPr lang="en-US" sz="2600" spc="-100" dirty="0" err="1">
                <a:latin typeface="Trebuchet MS" pitchFamily="34" charset="0"/>
              </a:rPr>
              <a:t>ефективністю</a:t>
            </a:r>
            <a:r>
              <a:rPr lang="en-US" sz="2600" spc="-100" dirty="0">
                <a:latin typeface="Trebuchet MS" pitchFamily="34" charset="0"/>
              </a:rPr>
              <a:t> </a:t>
            </a:r>
            <a:r>
              <a:rPr lang="en-US" sz="2600" spc="-100" dirty="0" err="1">
                <a:latin typeface="Trebuchet MS" pitchFamily="34" charset="0"/>
              </a:rPr>
              <a:t>дії</a:t>
            </a:r>
            <a:r>
              <a:rPr lang="en-US" sz="2600" spc="-100" dirty="0">
                <a:latin typeface="Trebuchet MS" pitchFamily="34" charset="0"/>
              </a:rPr>
              <a:t> і </a:t>
            </a:r>
            <a:r>
              <a:rPr lang="en-US" sz="2600" spc="-100" dirty="0" err="1">
                <a:latin typeface="Trebuchet MS" pitchFamily="34" charset="0"/>
              </a:rPr>
              <a:t>нараховує</a:t>
            </a:r>
            <a:r>
              <a:rPr lang="en-US" sz="2600" spc="-100" dirty="0">
                <a:latin typeface="Trebuchet MS" pitchFamily="34" charset="0"/>
              </a:rPr>
              <a:t> </a:t>
            </a:r>
            <a:r>
              <a:rPr lang="en-US" sz="2600" spc="-100" dirty="0" err="1">
                <a:latin typeface="Trebuchet MS" pitchFamily="34" charset="0"/>
              </a:rPr>
              <a:t>тисячі</a:t>
            </a:r>
            <a:r>
              <a:rPr lang="en-US" sz="2600" spc="-100" dirty="0">
                <a:latin typeface="Trebuchet MS" pitchFamily="34" charset="0"/>
              </a:rPr>
              <a:t> </a:t>
            </a:r>
            <a:r>
              <a:rPr lang="en-US" sz="2600" spc="-100" dirty="0" err="1">
                <a:latin typeface="Trebuchet MS" pitchFamily="34" charset="0"/>
              </a:rPr>
              <a:t>найменувань</a:t>
            </a:r>
            <a:r>
              <a:rPr lang="en-US" sz="2600" spc="-100" dirty="0">
                <a:latin typeface="Trebuchet MS" pitchFamily="34" charset="0"/>
              </a:rPr>
              <a:t>.</a:t>
            </a:r>
            <a:endParaRPr lang="en-US" sz="2600" dirty="0">
              <a:latin typeface="Trebuchet MS" pitchFamily="34" charset="0"/>
            </a:endParaRPr>
          </a:p>
        </p:txBody>
      </p:sp>
      <p:grpSp>
        <p:nvGrpSpPr>
          <p:cNvPr id="8" name="Group 17"/>
          <p:cNvGrpSpPr/>
          <p:nvPr/>
        </p:nvGrpSpPr>
        <p:grpSpPr>
          <a:xfrm>
            <a:off x="6435062" y="1460864"/>
            <a:ext cx="4904302" cy="5511435"/>
            <a:chOff x="6435062" y="1460864"/>
            <a:chExt cx="4904302" cy="5511435"/>
          </a:xfrm>
        </p:grpSpPr>
        <p:sp>
          <p:nvSpPr>
            <p:cNvPr id="9" name="Freeform 79"/>
            <p:cNvSpPr/>
            <p:nvPr/>
          </p:nvSpPr>
          <p:spPr>
            <a:xfrm rot="10799991">
              <a:off x="10671651" y="5894853"/>
              <a:ext cx="667713" cy="1077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"/>
                <a:gd name="f7" fmla="val 79"/>
                <a:gd name="f8" fmla="val 15"/>
                <a:gd name="f9" fmla="val 65"/>
                <a:gd name="f10" fmla="val 14"/>
                <a:gd name="f11" fmla="val 59"/>
                <a:gd name="f12" fmla="val 13"/>
                <a:gd name="f13" fmla="val 58"/>
                <a:gd name="f14" fmla="val 12"/>
                <a:gd name="f15" fmla="val 54"/>
                <a:gd name="f16" fmla="val 11"/>
                <a:gd name="f17" fmla="val 45"/>
                <a:gd name="f18" fmla="val 10"/>
                <a:gd name="f19" fmla="val 40"/>
                <a:gd name="f20" fmla="val 8"/>
                <a:gd name="f21" fmla="val 33"/>
                <a:gd name="f22" fmla="val 9"/>
                <a:gd name="f23" fmla="val 34"/>
                <a:gd name="f24" fmla="val 38"/>
                <a:gd name="f25" fmla="val 24"/>
                <a:gd name="f26" fmla="val 43"/>
                <a:gd name="f27" fmla="val 60"/>
                <a:gd name="f28" fmla="val 70"/>
                <a:gd name="f29" fmla="val 77"/>
                <a:gd name="f30" fmla="val 19"/>
                <a:gd name="f31" fmla="+- 0 0 -90"/>
                <a:gd name="f32" fmla="*/ f3 1 49"/>
                <a:gd name="f33" fmla="*/ f4 1 79"/>
                <a:gd name="f34" fmla="val f5"/>
                <a:gd name="f35" fmla="val f6"/>
                <a:gd name="f36" fmla="val f7"/>
                <a:gd name="f37" fmla="*/ f31 f0 1"/>
                <a:gd name="f38" fmla="+- f36 0 f34"/>
                <a:gd name="f39" fmla="+- f35 0 f34"/>
                <a:gd name="f40" fmla="*/ f37 1 f2"/>
                <a:gd name="f41" fmla="*/ f39 1 49"/>
                <a:gd name="f42" fmla="*/ f38 1 79"/>
                <a:gd name="f43" fmla="*/ 15 f39 1"/>
                <a:gd name="f44" fmla="*/ 65 f38 1"/>
                <a:gd name="f45" fmla="*/ 12 f39 1"/>
                <a:gd name="f46" fmla="*/ 54 f38 1"/>
                <a:gd name="f47" fmla="*/ 8 f39 1"/>
                <a:gd name="f48" fmla="*/ 33 f38 1"/>
                <a:gd name="f49" fmla="*/ 38 f39 1"/>
                <a:gd name="f50" fmla="*/ 24 f38 1"/>
                <a:gd name="f51" fmla="*/ 45 f39 1"/>
                <a:gd name="f52" fmla="*/ 70 f38 1"/>
                <a:gd name="f53" fmla="+- f40 0 f1"/>
                <a:gd name="f54" fmla="*/ f43 1 49"/>
                <a:gd name="f55" fmla="*/ f44 1 79"/>
                <a:gd name="f56" fmla="*/ f45 1 49"/>
                <a:gd name="f57" fmla="*/ f46 1 79"/>
                <a:gd name="f58" fmla="*/ f47 1 49"/>
                <a:gd name="f59" fmla="*/ f48 1 79"/>
                <a:gd name="f60" fmla="*/ f49 1 49"/>
                <a:gd name="f61" fmla="*/ f50 1 79"/>
                <a:gd name="f62" fmla="*/ f51 1 49"/>
                <a:gd name="f63" fmla="*/ f52 1 79"/>
                <a:gd name="f64" fmla="*/ 0 1 f41"/>
                <a:gd name="f65" fmla="*/ f35 1 f41"/>
                <a:gd name="f66" fmla="*/ 0 1 f42"/>
                <a:gd name="f67" fmla="*/ f36 1 f42"/>
                <a:gd name="f68" fmla="*/ f54 1 f41"/>
                <a:gd name="f69" fmla="*/ f55 1 f42"/>
                <a:gd name="f70" fmla="*/ f56 1 f41"/>
                <a:gd name="f71" fmla="*/ f57 1 f42"/>
                <a:gd name="f72" fmla="*/ f58 1 f41"/>
                <a:gd name="f73" fmla="*/ f59 1 f42"/>
                <a:gd name="f74" fmla="*/ f60 1 f41"/>
                <a:gd name="f75" fmla="*/ f61 1 f42"/>
                <a:gd name="f76" fmla="*/ f62 1 f41"/>
                <a:gd name="f77" fmla="*/ f63 1 f42"/>
                <a:gd name="f78" fmla="*/ f64 f32 1"/>
                <a:gd name="f79" fmla="*/ f65 f32 1"/>
                <a:gd name="f80" fmla="*/ f67 f33 1"/>
                <a:gd name="f81" fmla="*/ f66 f33 1"/>
                <a:gd name="f82" fmla="*/ f68 f32 1"/>
                <a:gd name="f83" fmla="*/ f69 f33 1"/>
                <a:gd name="f84" fmla="*/ f70 f32 1"/>
                <a:gd name="f85" fmla="*/ f71 f33 1"/>
                <a:gd name="f86" fmla="*/ f72 f32 1"/>
                <a:gd name="f87" fmla="*/ f73 f33 1"/>
                <a:gd name="f88" fmla="*/ f74 f32 1"/>
                <a:gd name="f89" fmla="*/ f75 f33 1"/>
                <a:gd name="f90" fmla="*/ f76 f32 1"/>
                <a:gd name="f91" fmla="*/ f7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82" y="f83"/>
                </a:cxn>
                <a:cxn ang="f53">
                  <a:pos x="f84" y="f85"/>
                </a:cxn>
                <a:cxn ang="f53">
                  <a:pos x="f86" y="f87"/>
                </a:cxn>
                <a:cxn ang="f53">
                  <a:pos x="f88" y="f89"/>
                </a:cxn>
                <a:cxn ang="f53">
                  <a:pos x="f90" y="f91"/>
                </a:cxn>
                <a:cxn ang="f53">
                  <a:pos x="f82" y="f83"/>
                </a:cxn>
              </a:cxnLst>
              <a:rect l="f78" t="f81" r="f79" b="f80"/>
              <a:pathLst>
                <a:path w="49" h="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5" y="f22"/>
                    <a:pt x="f23" y="f5"/>
                    <a:pt x="f24" y="f25"/>
                  </a:cubicBezTo>
                  <a:cubicBezTo>
                    <a:pt x="f26" y="f26"/>
                    <a:pt x="f6" y="f27"/>
                    <a:pt x="f17" y="f28"/>
                  </a:cubicBezTo>
                  <a:cubicBezTo>
                    <a:pt x="f24" y="f29"/>
                    <a:pt x="f30" y="f7"/>
                    <a:pt x="f8" y="f9"/>
                  </a:cubicBez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  <p:sp>
          <p:nvSpPr>
            <p:cNvPr id="10" name="Freeform 80"/>
            <p:cNvSpPr/>
            <p:nvPr/>
          </p:nvSpPr>
          <p:spPr>
            <a:xfrm rot="10799991">
              <a:off x="6435062" y="3856189"/>
              <a:ext cx="895343" cy="4603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"/>
                <a:gd name="f7" fmla="val 34"/>
                <a:gd name="f8" fmla="val 53"/>
                <a:gd name="f9" fmla="val 33"/>
                <a:gd name="f10" fmla="val 47"/>
                <a:gd name="f11" fmla="val 39"/>
                <a:gd name="f12" fmla="val 24"/>
                <a:gd name="f13" fmla="val 21"/>
                <a:gd name="f14" fmla="val 12"/>
                <a:gd name="f15" fmla="val 32"/>
                <a:gd name="f16" fmla="val 7"/>
                <a:gd name="f17" fmla="val 31"/>
                <a:gd name="f18" fmla="val 4"/>
                <a:gd name="f19" fmla="val 30"/>
                <a:gd name="f20" fmla="val 3"/>
                <a:gd name="f21" fmla="val 28"/>
                <a:gd name="f22" fmla="val 1"/>
                <a:gd name="f23" fmla="val 26"/>
                <a:gd name="f24" fmla="val 19"/>
                <a:gd name="f25" fmla="val 16"/>
                <a:gd name="f26" fmla="val 13"/>
                <a:gd name="f27" fmla="val 10"/>
                <a:gd name="f28" fmla="val 5"/>
                <a:gd name="f29" fmla="val 11"/>
                <a:gd name="f30" fmla="val 2"/>
                <a:gd name="f31" fmla="val 20"/>
                <a:gd name="f32" fmla="val 23"/>
                <a:gd name="f33" fmla="val 37"/>
                <a:gd name="f34" fmla="val 43"/>
                <a:gd name="f35" fmla="val 48"/>
                <a:gd name="f36" fmla="val 54"/>
                <a:gd name="f37" fmla="val 59"/>
                <a:gd name="f38" fmla="val 62"/>
                <a:gd name="f39" fmla="val 65"/>
                <a:gd name="f40" fmla="val 6"/>
                <a:gd name="f41" fmla="val 9"/>
                <a:gd name="f42" fmla="val 15"/>
                <a:gd name="f43" fmla="val 17"/>
                <a:gd name="f44" fmla="val 64"/>
                <a:gd name="f45" fmla="val 29"/>
                <a:gd name="f46" fmla="val 60"/>
                <a:gd name="f47" fmla="val 57"/>
                <a:gd name="f48" fmla="+- 0 0 -90"/>
                <a:gd name="f49" fmla="*/ f3 1 66"/>
                <a:gd name="f50" fmla="*/ f4 1 34"/>
                <a:gd name="f51" fmla="val f5"/>
                <a:gd name="f52" fmla="val f6"/>
                <a:gd name="f53" fmla="val f7"/>
                <a:gd name="f54" fmla="*/ f48 f0 1"/>
                <a:gd name="f55" fmla="+- f53 0 f51"/>
                <a:gd name="f56" fmla="+- f52 0 f51"/>
                <a:gd name="f57" fmla="*/ f54 1 f2"/>
                <a:gd name="f58" fmla="*/ f56 1 66"/>
                <a:gd name="f59" fmla="*/ f55 1 34"/>
                <a:gd name="f60" fmla="*/ 53 f56 1"/>
                <a:gd name="f61" fmla="*/ 33 f55 1"/>
                <a:gd name="f62" fmla="*/ 39 f56 1"/>
                <a:gd name="f63" fmla="*/ 21 f56 1"/>
                <a:gd name="f64" fmla="*/ 12 f56 1"/>
                <a:gd name="f65" fmla="*/ 32 f55 1"/>
                <a:gd name="f66" fmla="*/ 3 f56 1"/>
                <a:gd name="f67" fmla="*/ 28 f55 1"/>
                <a:gd name="f68" fmla="*/ 0 f56 1"/>
                <a:gd name="f69" fmla="*/ 21 f55 1"/>
                <a:gd name="f70" fmla="*/ 16 f55 1"/>
                <a:gd name="f71" fmla="*/ 7 f55 1"/>
                <a:gd name="f72" fmla="*/ 11 f56 1"/>
                <a:gd name="f73" fmla="*/ 3 f55 1"/>
                <a:gd name="f74" fmla="*/ 23 f56 1"/>
                <a:gd name="f75" fmla="*/ 2 f55 1"/>
                <a:gd name="f76" fmla="*/ 43 f56 1"/>
                <a:gd name="f77" fmla="*/ 0 f55 1"/>
                <a:gd name="f78" fmla="*/ 48 f56 1"/>
                <a:gd name="f79" fmla="*/ 62 f56 1"/>
                <a:gd name="f80" fmla="*/ 4 f55 1"/>
                <a:gd name="f81" fmla="*/ 66 f56 1"/>
                <a:gd name="f82" fmla="*/ 13 f55 1"/>
                <a:gd name="f83" fmla="*/ 20 f55 1"/>
                <a:gd name="f84" fmla="*/ 29 f55 1"/>
                <a:gd name="f85" fmla="+- f57 0 f1"/>
                <a:gd name="f86" fmla="*/ f60 1 66"/>
                <a:gd name="f87" fmla="*/ f61 1 34"/>
                <a:gd name="f88" fmla="*/ f62 1 66"/>
                <a:gd name="f89" fmla="*/ f63 1 66"/>
                <a:gd name="f90" fmla="*/ f64 1 66"/>
                <a:gd name="f91" fmla="*/ f65 1 34"/>
                <a:gd name="f92" fmla="*/ f66 1 66"/>
                <a:gd name="f93" fmla="*/ f67 1 34"/>
                <a:gd name="f94" fmla="*/ f68 1 66"/>
                <a:gd name="f95" fmla="*/ f69 1 34"/>
                <a:gd name="f96" fmla="*/ f70 1 34"/>
                <a:gd name="f97" fmla="*/ f71 1 34"/>
                <a:gd name="f98" fmla="*/ f72 1 66"/>
                <a:gd name="f99" fmla="*/ f73 1 34"/>
                <a:gd name="f100" fmla="*/ f74 1 66"/>
                <a:gd name="f101" fmla="*/ f75 1 34"/>
                <a:gd name="f102" fmla="*/ f76 1 66"/>
                <a:gd name="f103" fmla="*/ f77 1 34"/>
                <a:gd name="f104" fmla="*/ f78 1 66"/>
                <a:gd name="f105" fmla="*/ f79 1 66"/>
                <a:gd name="f106" fmla="*/ f80 1 34"/>
                <a:gd name="f107" fmla="*/ f81 1 66"/>
                <a:gd name="f108" fmla="*/ f82 1 34"/>
                <a:gd name="f109" fmla="*/ f83 1 34"/>
                <a:gd name="f110" fmla="*/ f84 1 34"/>
                <a:gd name="f111" fmla="*/ 0 1 f58"/>
                <a:gd name="f112" fmla="*/ f52 1 f58"/>
                <a:gd name="f113" fmla="*/ 0 1 f59"/>
                <a:gd name="f114" fmla="*/ f53 1 f59"/>
                <a:gd name="f115" fmla="*/ f86 1 f58"/>
                <a:gd name="f116" fmla="*/ f87 1 f59"/>
                <a:gd name="f117" fmla="*/ f88 1 f58"/>
                <a:gd name="f118" fmla="*/ f89 1 f58"/>
                <a:gd name="f119" fmla="*/ f90 1 f58"/>
                <a:gd name="f120" fmla="*/ f91 1 f59"/>
                <a:gd name="f121" fmla="*/ f92 1 f58"/>
                <a:gd name="f122" fmla="*/ f93 1 f59"/>
                <a:gd name="f123" fmla="*/ f94 1 f58"/>
                <a:gd name="f124" fmla="*/ f95 1 f59"/>
                <a:gd name="f125" fmla="*/ f96 1 f59"/>
                <a:gd name="f126" fmla="*/ f97 1 f59"/>
                <a:gd name="f127" fmla="*/ f98 1 f58"/>
                <a:gd name="f128" fmla="*/ f99 1 f59"/>
                <a:gd name="f129" fmla="*/ f100 1 f58"/>
                <a:gd name="f130" fmla="*/ f101 1 f59"/>
                <a:gd name="f131" fmla="*/ f102 1 f58"/>
                <a:gd name="f132" fmla="*/ f103 1 f59"/>
                <a:gd name="f133" fmla="*/ f104 1 f58"/>
                <a:gd name="f134" fmla="*/ f105 1 f58"/>
                <a:gd name="f135" fmla="*/ f106 1 f59"/>
                <a:gd name="f136" fmla="*/ f107 1 f58"/>
                <a:gd name="f137" fmla="*/ f108 1 f59"/>
                <a:gd name="f138" fmla="*/ f109 1 f59"/>
                <a:gd name="f139" fmla="*/ f110 1 f59"/>
                <a:gd name="f140" fmla="*/ f111 f49 1"/>
                <a:gd name="f141" fmla="*/ f112 f49 1"/>
                <a:gd name="f142" fmla="*/ f114 f50 1"/>
                <a:gd name="f143" fmla="*/ f113 f50 1"/>
                <a:gd name="f144" fmla="*/ f115 f49 1"/>
                <a:gd name="f145" fmla="*/ f116 f50 1"/>
                <a:gd name="f146" fmla="*/ f117 f49 1"/>
                <a:gd name="f147" fmla="*/ f118 f49 1"/>
                <a:gd name="f148" fmla="*/ f119 f49 1"/>
                <a:gd name="f149" fmla="*/ f120 f50 1"/>
                <a:gd name="f150" fmla="*/ f121 f49 1"/>
                <a:gd name="f151" fmla="*/ f122 f50 1"/>
                <a:gd name="f152" fmla="*/ f123 f49 1"/>
                <a:gd name="f153" fmla="*/ f124 f50 1"/>
                <a:gd name="f154" fmla="*/ f125 f50 1"/>
                <a:gd name="f155" fmla="*/ f126 f50 1"/>
                <a:gd name="f156" fmla="*/ f127 f49 1"/>
                <a:gd name="f157" fmla="*/ f128 f50 1"/>
                <a:gd name="f158" fmla="*/ f129 f49 1"/>
                <a:gd name="f159" fmla="*/ f130 f50 1"/>
                <a:gd name="f160" fmla="*/ f131 f49 1"/>
                <a:gd name="f161" fmla="*/ f132 f50 1"/>
                <a:gd name="f162" fmla="*/ f133 f49 1"/>
                <a:gd name="f163" fmla="*/ f134 f49 1"/>
                <a:gd name="f164" fmla="*/ f135 f50 1"/>
                <a:gd name="f165" fmla="*/ f136 f49 1"/>
                <a:gd name="f166" fmla="*/ f137 f50 1"/>
                <a:gd name="f167" fmla="*/ f138 f50 1"/>
                <a:gd name="f168" fmla="*/ f139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44" y="f145"/>
                </a:cxn>
                <a:cxn ang="f85">
                  <a:pos x="f146" y="f145"/>
                </a:cxn>
                <a:cxn ang="f85">
                  <a:pos x="f147" y="f145"/>
                </a:cxn>
                <a:cxn ang="f85">
                  <a:pos x="f148" y="f149"/>
                </a:cxn>
                <a:cxn ang="f85">
                  <a:pos x="f150" y="f151"/>
                </a:cxn>
                <a:cxn ang="f85">
                  <a:pos x="f152" y="f153"/>
                </a:cxn>
                <a:cxn ang="f85">
                  <a:pos x="f152" y="f154"/>
                </a:cxn>
                <a:cxn ang="f85">
                  <a:pos x="f150" y="f155"/>
                </a:cxn>
                <a:cxn ang="f85">
                  <a:pos x="f156" y="f157"/>
                </a:cxn>
                <a:cxn ang="f85">
                  <a:pos x="f158" y="f159"/>
                </a:cxn>
                <a:cxn ang="f85">
                  <a:pos x="f160" y="f161"/>
                </a:cxn>
                <a:cxn ang="f85">
                  <a:pos x="f162" y="f161"/>
                </a:cxn>
                <a:cxn ang="f85">
                  <a:pos x="f163" y="f164"/>
                </a:cxn>
                <a:cxn ang="f85">
                  <a:pos x="f165" y="f166"/>
                </a:cxn>
                <a:cxn ang="f85">
                  <a:pos x="f165" y="f167"/>
                </a:cxn>
                <a:cxn ang="f85">
                  <a:pos x="f163" y="f168"/>
                </a:cxn>
                <a:cxn ang="f85">
                  <a:pos x="f144" y="f145"/>
                </a:cxn>
              </a:cxnLst>
              <a:rect l="f140" t="f143" r="f141" b="f142"/>
              <a:pathLst>
                <a:path w="66" h="34">
                  <a:moveTo>
                    <a:pt x="f8" y="f9"/>
                  </a:moveTo>
                  <a:cubicBezTo>
                    <a:pt x="f10" y="f9"/>
                    <a:pt x="f8" y="f7"/>
                    <a:pt x="f11" y="f9"/>
                  </a:cubicBezTo>
                  <a:cubicBezTo>
                    <a:pt x="f12" y="f9"/>
                    <a:pt x="f13" y="f9"/>
                    <a:pt x="f13" y="f9"/>
                  </a:cubicBezTo>
                  <a:cubicBezTo>
                    <a:pt x="f14" y="f15"/>
                    <a:pt x="f14" y="f15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5" y="f12"/>
                    <a:pt x="f5" y="f13"/>
                  </a:cubicBezTo>
                  <a:cubicBezTo>
                    <a:pt x="f5" y="f13"/>
                    <a:pt x="f5" y="f24"/>
                    <a:pt x="f5" y="f25"/>
                  </a:cubicBezTo>
                  <a:cubicBezTo>
                    <a:pt x="f5" y="f26"/>
                    <a:pt x="f22" y="f27"/>
                    <a:pt x="f20" y="f16"/>
                  </a:cubicBezTo>
                  <a:cubicBezTo>
                    <a:pt x="f18" y="f28"/>
                    <a:pt x="f16" y="f20"/>
                    <a:pt x="f29" y="f20"/>
                  </a:cubicBezTo>
                  <a:cubicBezTo>
                    <a:pt x="f25" y="f30"/>
                    <a:pt x="f31" y="f30"/>
                    <a:pt x="f32" y="f30"/>
                  </a:cubicBezTo>
                  <a:cubicBezTo>
                    <a:pt x="f15" y="f22"/>
                    <a:pt x="f33" y="f5"/>
                    <a:pt x="f34" y="f5"/>
                  </a:cubicBezTo>
                  <a:cubicBezTo>
                    <a:pt x="f35" y="f5"/>
                    <a:pt x="f35" y="f5"/>
                    <a:pt x="f35" y="f5"/>
                  </a:cubicBezTo>
                  <a:cubicBezTo>
                    <a:pt x="f36" y="f22"/>
                    <a:pt x="f37" y="f20"/>
                    <a:pt x="f38" y="f18"/>
                  </a:cubicBezTo>
                  <a:cubicBezTo>
                    <a:pt x="f39" y="f40"/>
                    <a:pt x="f6" y="f41"/>
                    <a:pt x="f6" y="f26"/>
                  </a:cubicBezTo>
                  <a:cubicBezTo>
                    <a:pt x="f6" y="f42"/>
                    <a:pt x="f6" y="f43"/>
                    <a:pt x="f6" y="f31"/>
                  </a:cubicBezTo>
                  <a:cubicBezTo>
                    <a:pt x="f39" y="f32"/>
                    <a:pt x="f44" y="f23"/>
                    <a:pt x="f38" y="f45"/>
                  </a:cubicBezTo>
                  <a:cubicBezTo>
                    <a:pt x="f46" y="f17"/>
                    <a:pt x="f47" y="f15"/>
                    <a:pt x="f8" y="f9"/>
                  </a:cubicBez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  <p:sp>
          <p:nvSpPr>
            <p:cNvPr id="11" name="Freeform 82"/>
            <p:cNvSpPr/>
            <p:nvPr/>
          </p:nvSpPr>
          <p:spPr>
            <a:xfrm rot="10799991">
              <a:off x="10755118" y="1460864"/>
              <a:ext cx="500780" cy="91051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"/>
                <a:gd name="f7" fmla="val 67"/>
                <a:gd name="f8" fmla="val 3"/>
                <a:gd name="f9" fmla="val 28"/>
                <a:gd name="f10" fmla="val 25"/>
                <a:gd name="f11" fmla="val 4"/>
                <a:gd name="f12" fmla="val 20"/>
                <a:gd name="f13" fmla="val 19"/>
                <a:gd name="f14" fmla="val 5"/>
                <a:gd name="f15" fmla="val 12"/>
                <a:gd name="f16" fmla="val 7"/>
                <a:gd name="f17" fmla="val 6"/>
                <a:gd name="f18" fmla="val 10"/>
                <a:gd name="f19" fmla="val 13"/>
                <a:gd name="f20" fmla="val 1"/>
                <a:gd name="f21" fmla="val 16"/>
                <a:gd name="f22" fmla="val 30"/>
                <a:gd name="f23" fmla="val 2"/>
                <a:gd name="f24" fmla="val 34"/>
                <a:gd name="f25" fmla="val 35"/>
                <a:gd name="f26" fmla="val 11"/>
                <a:gd name="f27" fmla="val 33"/>
                <a:gd name="f28" fmla="val 43"/>
                <a:gd name="f29" fmla="val 47"/>
                <a:gd name="f30" fmla="val 32"/>
                <a:gd name="f31" fmla="val 57"/>
                <a:gd name="f32" fmla="val 63"/>
                <a:gd name="f33" fmla="val 24"/>
                <a:gd name="f34" fmla="val 65"/>
                <a:gd name="f35" fmla="val 21"/>
                <a:gd name="f36" fmla="val 17"/>
                <a:gd name="f37" fmla="val 66"/>
                <a:gd name="f38" fmla="val 8"/>
                <a:gd name="f39" fmla="val 64"/>
                <a:gd name="f40" fmla="val 60"/>
                <a:gd name="f41" fmla="val 53"/>
                <a:gd name="f42" fmla="val 48"/>
                <a:gd name="f43" fmla="+- 0 0 -90"/>
                <a:gd name="f44" fmla="*/ f3 1 37"/>
                <a:gd name="f45" fmla="*/ f4 1 67"/>
                <a:gd name="f46" fmla="val f5"/>
                <a:gd name="f47" fmla="val f6"/>
                <a:gd name="f48" fmla="val f7"/>
                <a:gd name="f49" fmla="*/ f43 f0 1"/>
                <a:gd name="f50" fmla="+- f48 0 f46"/>
                <a:gd name="f51" fmla="+- f47 0 f46"/>
                <a:gd name="f52" fmla="*/ f49 1 f2"/>
                <a:gd name="f53" fmla="*/ f51 1 37"/>
                <a:gd name="f54" fmla="*/ f50 1 67"/>
                <a:gd name="f55" fmla="*/ 3 f51 1"/>
                <a:gd name="f56" fmla="*/ 28 f50 1"/>
                <a:gd name="f57" fmla="*/ 4 f51 1"/>
                <a:gd name="f58" fmla="*/ 19 f50 1"/>
                <a:gd name="f59" fmla="*/ 5 f51 1"/>
                <a:gd name="f60" fmla="*/ 12 f50 1"/>
                <a:gd name="f61" fmla="*/ 13 f51 1"/>
                <a:gd name="f62" fmla="*/ 1 f50 1"/>
                <a:gd name="f63" fmla="*/ 25 f51 1"/>
                <a:gd name="f64" fmla="*/ 35 f51 1"/>
                <a:gd name="f65" fmla="*/ 7 f50 1"/>
                <a:gd name="f66" fmla="*/ 33 f51 1"/>
                <a:gd name="f67" fmla="*/ 47 f50 1"/>
                <a:gd name="f68" fmla="*/ 24 f51 1"/>
                <a:gd name="f69" fmla="*/ 65 f50 1"/>
                <a:gd name="f70" fmla="*/ 66 f50 1"/>
                <a:gd name="f71" fmla="*/ 2 f51 1"/>
                <a:gd name="f72" fmla="*/ 60 f50 1"/>
                <a:gd name="f73" fmla="*/ 1 f51 1"/>
                <a:gd name="f74" fmla="*/ 48 f50 1"/>
                <a:gd name="f75" fmla="+- f52 0 f1"/>
                <a:gd name="f76" fmla="*/ f55 1 37"/>
                <a:gd name="f77" fmla="*/ f56 1 67"/>
                <a:gd name="f78" fmla="*/ f57 1 37"/>
                <a:gd name="f79" fmla="*/ f58 1 67"/>
                <a:gd name="f80" fmla="*/ f59 1 37"/>
                <a:gd name="f81" fmla="*/ f60 1 67"/>
                <a:gd name="f82" fmla="*/ f61 1 37"/>
                <a:gd name="f83" fmla="*/ f62 1 67"/>
                <a:gd name="f84" fmla="*/ f63 1 37"/>
                <a:gd name="f85" fmla="*/ f64 1 37"/>
                <a:gd name="f86" fmla="*/ f65 1 67"/>
                <a:gd name="f87" fmla="*/ f66 1 37"/>
                <a:gd name="f88" fmla="*/ f67 1 67"/>
                <a:gd name="f89" fmla="*/ f68 1 37"/>
                <a:gd name="f90" fmla="*/ f69 1 67"/>
                <a:gd name="f91" fmla="*/ f70 1 67"/>
                <a:gd name="f92" fmla="*/ f71 1 37"/>
                <a:gd name="f93" fmla="*/ f72 1 67"/>
                <a:gd name="f94" fmla="*/ f73 1 37"/>
                <a:gd name="f95" fmla="*/ f74 1 67"/>
                <a:gd name="f96" fmla="*/ 0 1 f53"/>
                <a:gd name="f97" fmla="*/ f47 1 f53"/>
                <a:gd name="f98" fmla="*/ 0 1 f54"/>
                <a:gd name="f99" fmla="*/ f48 1 f54"/>
                <a:gd name="f100" fmla="*/ f76 1 f53"/>
                <a:gd name="f101" fmla="*/ f77 1 f54"/>
                <a:gd name="f102" fmla="*/ f78 1 f53"/>
                <a:gd name="f103" fmla="*/ f79 1 f54"/>
                <a:gd name="f104" fmla="*/ f80 1 f53"/>
                <a:gd name="f105" fmla="*/ f81 1 f54"/>
                <a:gd name="f106" fmla="*/ f82 1 f53"/>
                <a:gd name="f107" fmla="*/ f83 1 f54"/>
                <a:gd name="f108" fmla="*/ f84 1 f53"/>
                <a:gd name="f109" fmla="*/ f85 1 f53"/>
                <a:gd name="f110" fmla="*/ f86 1 f54"/>
                <a:gd name="f111" fmla="*/ f87 1 f53"/>
                <a:gd name="f112" fmla="*/ f88 1 f54"/>
                <a:gd name="f113" fmla="*/ f89 1 f53"/>
                <a:gd name="f114" fmla="*/ f90 1 f54"/>
                <a:gd name="f115" fmla="*/ f91 1 f54"/>
                <a:gd name="f116" fmla="*/ f92 1 f53"/>
                <a:gd name="f117" fmla="*/ f93 1 f54"/>
                <a:gd name="f118" fmla="*/ f94 1 f53"/>
                <a:gd name="f119" fmla="*/ f95 1 f54"/>
                <a:gd name="f120" fmla="*/ f96 f44 1"/>
                <a:gd name="f121" fmla="*/ f97 f44 1"/>
                <a:gd name="f122" fmla="*/ f99 f45 1"/>
                <a:gd name="f123" fmla="*/ f98 f45 1"/>
                <a:gd name="f124" fmla="*/ f100 f44 1"/>
                <a:gd name="f125" fmla="*/ f101 f45 1"/>
                <a:gd name="f126" fmla="*/ f102 f44 1"/>
                <a:gd name="f127" fmla="*/ f103 f45 1"/>
                <a:gd name="f128" fmla="*/ f104 f44 1"/>
                <a:gd name="f129" fmla="*/ f105 f45 1"/>
                <a:gd name="f130" fmla="*/ f106 f44 1"/>
                <a:gd name="f131" fmla="*/ f107 f45 1"/>
                <a:gd name="f132" fmla="*/ f108 f44 1"/>
                <a:gd name="f133" fmla="*/ f109 f44 1"/>
                <a:gd name="f134" fmla="*/ f110 f45 1"/>
                <a:gd name="f135" fmla="*/ f111 f44 1"/>
                <a:gd name="f136" fmla="*/ f112 f45 1"/>
                <a:gd name="f137" fmla="*/ f113 f44 1"/>
                <a:gd name="f138" fmla="*/ f114 f45 1"/>
                <a:gd name="f139" fmla="*/ f115 f45 1"/>
                <a:gd name="f140" fmla="*/ f116 f44 1"/>
                <a:gd name="f141" fmla="*/ f117 f45 1"/>
                <a:gd name="f142" fmla="*/ f118 f44 1"/>
                <a:gd name="f143" fmla="*/ f119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124" y="f125"/>
                </a:cxn>
                <a:cxn ang="f75">
                  <a:pos x="f126" y="f127"/>
                </a:cxn>
                <a:cxn ang="f75">
                  <a:pos x="f128" y="f129"/>
                </a:cxn>
                <a:cxn ang="f75">
                  <a:pos x="f130" y="f131"/>
                </a:cxn>
                <a:cxn ang="f75">
                  <a:pos x="f132" y="f131"/>
                </a:cxn>
                <a:cxn ang="f75">
                  <a:pos x="f133" y="f134"/>
                </a:cxn>
                <a:cxn ang="f75">
                  <a:pos x="f135" y="f136"/>
                </a:cxn>
                <a:cxn ang="f75">
                  <a:pos x="f137" y="f138"/>
                </a:cxn>
                <a:cxn ang="f75">
                  <a:pos x="f130" y="f139"/>
                </a:cxn>
                <a:cxn ang="f75">
                  <a:pos x="f140" y="f141"/>
                </a:cxn>
                <a:cxn ang="f75">
                  <a:pos x="f142" y="f143"/>
                </a:cxn>
                <a:cxn ang="f75">
                  <a:pos x="f124" y="f125"/>
                </a:cxn>
              </a:cxnLst>
              <a:rect l="f120" t="f123" r="f121" b="f122"/>
              <a:pathLst>
                <a:path w="37" h="67">
                  <a:moveTo>
                    <a:pt x="f8" y="f9"/>
                  </a:moveTo>
                  <a:cubicBezTo>
                    <a:pt x="f8" y="f10"/>
                    <a:pt x="f11" y="f12"/>
                    <a:pt x="f11" y="f13"/>
                  </a:cubicBezTo>
                  <a:cubicBezTo>
                    <a:pt x="f14" y="f15"/>
                    <a:pt x="f14" y="f15"/>
                    <a:pt x="f14" y="f15"/>
                  </a:cubicBezTo>
                  <a:cubicBezTo>
                    <a:pt x="f16" y="f17"/>
                    <a:pt x="f18" y="f8"/>
                    <a:pt x="f19" y="f20"/>
                  </a:cubicBezTo>
                  <a:cubicBezTo>
                    <a:pt x="f21" y="f5"/>
                    <a:pt x="f12" y="f5"/>
                    <a:pt x="f10" y="f20"/>
                  </a:cubicBezTo>
                  <a:cubicBezTo>
                    <a:pt x="f22" y="f23"/>
                    <a:pt x="f24" y="f11"/>
                    <a:pt x="f25" y="f16"/>
                  </a:cubicBezTo>
                  <a:cubicBezTo>
                    <a:pt x="f6" y="f26"/>
                    <a:pt x="f27" y="f28"/>
                    <a:pt x="f27" y="f29"/>
                  </a:cubicBezTo>
                  <a:cubicBezTo>
                    <a:pt x="f30" y="f31"/>
                    <a:pt x="f22" y="f32"/>
                    <a:pt x="f33" y="f34"/>
                  </a:cubicBezTo>
                  <a:cubicBezTo>
                    <a:pt x="f35" y="f7"/>
                    <a:pt x="f36" y="f7"/>
                    <a:pt x="f19" y="f37"/>
                  </a:cubicBezTo>
                  <a:cubicBezTo>
                    <a:pt x="f38" y="f37"/>
                    <a:pt x="f11" y="f39"/>
                    <a:pt x="f23" y="f40"/>
                  </a:cubicBezTo>
                  <a:cubicBezTo>
                    <a:pt x="f20" y="f31"/>
                    <a:pt x="f5" y="f41"/>
                    <a:pt x="f20" y="f42"/>
                  </a:cubicBezTo>
                  <a:cubicBezTo>
                    <a:pt x="f20" y="f42"/>
                    <a:pt x="f8" y="f22"/>
                    <a:pt x="f8" y="f9"/>
                  </a:cubicBez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  <p:sp>
          <p:nvSpPr>
            <p:cNvPr id="12" name="Freeform 83"/>
            <p:cNvSpPr/>
            <p:nvPr/>
          </p:nvSpPr>
          <p:spPr>
            <a:xfrm rot="10799991">
              <a:off x="8963817" y="1482453"/>
              <a:ext cx="515959" cy="91051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"/>
                <a:gd name="f7" fmla="val 67"/>
                <a:gd name="f8" fmla="val 36"/>
                <a:gd name="f9" fmla="val 58"/>
                <a:gd name="f10" fmla="val 35"/>
                <a:gd name="f11" fmla="val 60"/>
                <a:gd name="f12" fmla="val 34"/>
                <a:gd name="f13" fmla="val 62"/>
                <a:gd name="f14" fmla="val 33"/>
                <a:gd name="f15" fmla="val 63"/>
                <a:gd name="f16" fmla="val 31"/>
                <a:gd name="f17" fmla="val 64"/>
                <a:gd name="f18" fmla="val 29"/>
                <a:gd name="f19" fmla="val 27"/>
                <a:gd name="f20" fmla="val 65"/>
                <a:gd name="f21" fmla="val 26"/>
                <a:gd name="f22" fmla="val 25"/>
                <a:gd name="f23" fmla="val 66"/>
                <a:gd name="f24" fmla="val 24"/>
                <a:gd name="f25" fmla="val 21"/>
                <a:gd name="f26" fmla="val 18"/>
                <a:gd name="f27" fmla="val 16"/>
                <a:gd name="f28" fmla="val 13"/>
                <a:gd name="f29" fmla="val 11"/>
                <a:gd name="f30" fmla="val 9"/>
                <a:gd name="f31" fmla="val 59"/>
                <a:gd name="f32" fmla="val 7"/>
                <a:gd name="f33" fmla="val 56"/>
                <a:gd name="f34" fmla="val 6"/>
                <a:gd name="f35" fmla="val 52"/>
                <a:gd name="f36" fmla="val 48"/>
                <a:gd name="f37" fmla="val 5"/>
                <a:gd name="f38" fmla="val 37"/>
                <a:gd name="f39" fmla="val 2"/>
                <a:gd name="f40" fmla="val 22"/>
                <a:gd name="f41" fmla="val 12"/>
                <a:gd name="f42" fmla="val 1"/>
                <a:gd name="f43" fmla="val 3"/>
                <a:gd name="f44" fmla="val 23"/>
                <a:gd name="f45" fmla="val 4"/>
                <a:gd name="f46" fmla="val 28"/>
                <a:gd name="f47" fmla="val 8"/>
                <a:gd name="f48" fmla="val 30"/>
                <a:gd name="f49" fmla="val 10"/>
                <a:gd name="f50" fmla="val 32"/>
                <a:gd name="f51" fmla="val 14"/>
                <a:gd name="f52" fmla="val 46"/>
                <a:gd name="f53" fmla="+- 0 0 -90"/>
                <a:gd name="f54" fmla="*/ f3 1 38"/>
                <a:gd name="f55" fmla="*/ f4 1 67"/>
                <a:gd name="f56" fmla="val f5"/>
                <a:gd name="f57" fmla="val f6"/>
                <a:gd name="f58" fmla="val f7"/>
                <a:gd name="f59" fmla="*/ f53 f0 1"/>
                <a:gd name="f60" fmla="+- f58 0 f56"/>
                <a:gd name="f61" fmla="+- f57 0 f56"/>
                <a:gd name="f62" fmla="*/ f59 1 f2"/>
                <a:gd name="f63" fmla="*/ f61 1 38"/>
                <a:gd name="f64" fmla="*/ f60 1 67"/>
                <a:gd name="f65" fmla="*/ 36 f61 1"/>
                <a:gd name="f66" fmla="*/ 58 f60 1"/>
                <a:gd name="f67" fmla="*/ 33 f61 1"/>
                <a:gd name="f68" fmla="*/ 63 f60 1"/>
                <a:gd name="f69" fmla="*/ 27 f61 1"/>
                <a:gd name="f70" fmla="*/ 65 f60 1"/>
                <a:gd name="f71" fmla="*/ 24 f61 1"/>
                <a:gd name="f72" fmla="*/ 66 f60 1"/>
                <a:gd name="f73" fmla="*/ 16 f61 1"/>
                <a:gd name="f74" fmla="*/ 9 f61 1"/>
                <a:gd name="f75" fmla="*/ 59 f60 1"/>
                <a:gd name="f76" fmla="*/ 6 f61 1"/>
                <a:gd name="f77" fmla="*/ 48 f60 1"/>
                <a:gd name="f78" fmla="*/ 5 f61 1"/>
                <a:gd name="f79" fmla="*/ 37 f60 1"/>
                <a:gd name="f80" fmla="*/ 2 f61 1"/>
                <a:gd name="f81" fmla="*/ 22 f60 1"/>
                <a:gd name="f82" fmla="*/ 1 f61 1"/>
                <a:gd name="f83" fmla="*/ 9 f60 1"/>
                <a:gd name="f84" fmla="*/ 13 f61 1"/>
                <a:gd name="f85" fmla="*/ 1 f60 1"/>
                <a:gd name="f86" fmla="*/ 23 f61 1"/>
                <a:gd name="f87" fmla="*/ 2 f60 1"/>
                <a:gd name="f88" fmla="*/ 28 f61 1"/>
                <a:gd name="f89" fmla="*/ 6 f60 1"/>
                <a:gd name="f90" fmla="*/ 32 f61 1"/>
                <a:gd name="f91" fmla="*/ 14 f60 1"/>
                <a:gd name="f92" fmla="*/ 37 f61 1"/>
                <a:gd name="f93" fmla="*/ 46 f60 1"/>
                <a:gd name="f94" fmla="+- f62 0 f1"/>
                <a:gd name="f95" fmla="*/ f65 1 38"/>
                <a:gd name="f96" fmla="*/ f66 1 67"/>
                <a:gd name="f97" fmla="*/ f67 1 38"/>
                <a:gd name="f98" fmla="*/ f68 1 67"/>
                <a:gd name="f99" fmla="*/ f69 1 38"/>
                <a:gd name="f100" fmla="*/ f70 1 67"/>
                <a:gd name="f101" fmla="*/ f71 1 38"/>
                <a:gd name="f102" fmla="*/ f72 1 67"/>
                <a:gd name="f103" fmla="*/ f73 1 38"/>
                <a:gd name="f104" fmla="*/ f74 1 38"/>
                <a:gd name="f105" fmla="*/ f75 1 67"/>
                <a:gd name="f106" fmla="*/ f76 1 38"/>
                <a:gd name="f107" fmla="*/ f77 1 67"/>
                <a:gd name="f108" fmla="*/ f78 1 38"/>
                <a:gd name="f109" fmla="*/ f79 1 67"/>
                <a:gd name="f110" fmla="*/ f80 1 38"/>
                <a:gd name="f111" fmla="*/ f81 1 67"/>
                <a:gd name="f112" fmla="*/ f82 1 38"/>
                <a:gd name="f113" fmla="*/ f83 1 67"/>
                <a:gd name="f114" fmla="*/ f84 1 38"/>
                <a:gd name="f115" fmla="*/ f85 1 67"/>
                <a:gd name="f116" fmla="*/ f86 1 38"/>
                <a:gd name="f117" fmla="*/ f87 1 67"/>
                <a:gd name="f118" fmla="*/ f88 1 38"/>
                <a:gd name="f119" fmla="*/ f89 1 67"/>
                <a:gd name="f120" fmla="*/ f90 1 38"/>
                <a:gd name="f121" fmla="*/ f91 1 67"/>
                <a:gd name="f122" fmla="*/ f92 1 38"/>
                <a:gd name="f123" fmla="*/ f93 1 67"/>
                <a:gd name="f124" fmla="*/ 0 1 f63"/>
                <a:gd name="f125" fmla="*/ f57 1 f63"/>
                <a:gd name="f126" fmla="*/ 0 1 f64"/>
                <a:gd name="f127" fmla="*/ f58 1 f64"/>
                <a:gd name="f128" fmla="*/ f95 1 f63"/>
                <a:gd name="f129" fmla="*/ f96 1 f64"/>
                <a:gd name="f130" fmla="*/ f97 1 f63"/>
                <a:gd name="f131" fmla="*/ f98 1 f64"/>
                <a:gd name="f132" fmla="*/ f99 1 f63"/>
                <a:gd name="f133" fmla="*/ f100 1 f64"/>
                <a:gd name="f134" fmla="*/ f101 1 f63"/>
                <a:gd name="f135" fmla="*/ f102 1 f64"/>
                <a:gd name="f136" fmla="*/ f103 1 f63"/>
                <a:gd name="f137" fmla="*/ f104 1 f63"/>
                <a:gd name="f138" fmla="*/ f105 1 f64"/>
                <a:gd name="f139" fmla="*/ f106 1 f63"/>
                <a:gd name="f140" fmla="*/ f107 1 f64"/>
                <a:gd name="f141" fmla="*/ f108 1 f63"/>
                <a:gd name="f142" fmla="*/ f109 1 f64"/>
                <a:gd name="f143" fmla="*/ f110 1 f63"/>
                <a:gd name="f144" fmla="*/ f111 1 f64"/>
                <a:gd name="f145" fmla="*/ f112 1 f63"/>
                <a:gd name="f146" fmla="*/ f113 1 f64"/>
                <a:gd name="f147" fmla="*/ f114 1 f63"/>
                <a:gd name="f148" fmla="*/ f115 1 f64"/>
                <a:gd name="f149" fmla="*/ f116 1 f63"/>
                <a:gd name="f150" fmla="*/ f117 1 f64"/>
                <a:gd name="f151" fmla="*/ f118 1 f63"/>
                <a:gd name="f152" fmla="*/ f119 1 f64"/>
                <a:gd name="f153" fmla="*/ f120 1 f63"/>
                <a:gd name="f154" fmla="*/ f121 1 f64"/>
                <a:gd name="f155" fmla="*/ f122 1 f63"/>
                <a:gd name="f156" fmla="*/ f123 1 f64"/>
                <a:gd name="f157" fmla="*/ f124 f54 1"/>
                <a:gd name="f158" fmla="*/ f125 f54 1"/>
                <a:gd name="f159" fmla="*/ f127 f55 1"/>
                <a:gd name="f160" fmla="*/ f126 f55 1"/>
                <a:gd name="f161" fmla="*/ f128 f54 1"/>
                <a:gd name="f162" fmla="*/ f129 f55 1"/>
                <a:gd name="f163" fmla="*/ f130 f54 1"/>
                <a:gd name="f164" fmla="*/ f131 f55 1"/>
                <a:gd name="f165" fmla="*/ f132 f54 1"/>
                <a:gd name="f166" fmla="*/ f133 f55 1"/>
                <a:gd name="f167" fmla="*/ f134 f54 1"/>
                <a:gd name="f168" fmla="*/ f135 f55 1"/>
                <a:gd name="f169" fmla="*/ f136 f54 1"/>
                <a:gd name="f170" fmla="*/ f137 f54 1"/>
                <a:gd name="f171" fmla="*/ f138 f55 1"/>
                <a:gd name="f172" fmla="*/ f139 f54 1"/>
                <a:gd name="f173" fmla="*/ f140 f55 1"/>
                <a:gd name="f174" fmla="*/ f141 f54 1"/>
                <a:gd name="f175" fmla="*/ f142 f55 1"/>
                <a:gd name="f176" fmla="*/ f143 f54 1"/>
                <a:gd name="f177" fmla="*/ f144 f55 1"/>
                <a:gd name="f178" fmla="*/ f145 f54 1"/>
                <a:gd name="f179" fmla="*/ f146 f55 1"/>
                <a:gd name="f180" fmla="*/ f147 f54 1"/>
                <a:gd name="f181" fmla="*/ f148 f55 1"/>
                <a:gd name="f182" fmla="*/ f149 f54 1"/>
                <a:gd name="f183" fmla="*/ f150 f55 1"/>
                <a:gd name="f184" fmla="*/ f151 f54 1"/>
                <a:gd name="f185" fmla="*/ f152 f55 1"/>
                <a:gd name="f186" fmla="*/ f153 f54 1"/>
                <a:gd name="f187" fmla="*/ f154 f55 1"/>
                <a:gd name="f188" fmla="*/ f155 f54 1"/>
                <a:gd name="f189" fmla="*/ f156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61" y="f162"/>
                </a:cxn>
                <a:cxn ang="f94">
                  <a:pos x="f163" y="f164"/>
                </a:cxn>
                <a:cxn ang="f94">
                  <a:pos x="f165" y="f166"/>
                </a:cxn>
                <a:cxn ang="f94">
                  <a:pos x="f167" y="f168"/>
                </a:cxn>
                <a:cxn ang="f94">
                  <a:pos x="f169" y="f166"/>
                </a:cxn>
                <a:cxn ang="f94">
                  <a:pos x="f170" y="f171"/>
                </a:cxn>
                <a:cxn ang="f94">
                  <a:pos x="f172" y="f173"/>
                </a:cxn>
                <a:cxn ang="f94">
                  <a:pos x="f174" y="f175"/>
                </a:cxn>
                <a:cxn ang="f94">
                  <a:pos x="f176" y="f177"/>
                </a:cxn>
                <a:cxn ang="f94">
                  <a:pos x="f178" y="f179"/>
                </a:cxn>
                <a:cxn ang="f94">
                  <a:pos x="f180" y="f181"/>
                </a:cxn>
                <a:cxn ang="f94">
                  <a:pos x="f182" y="f183"/>
                </a:cxn>
                <a:cxn ang="f94">
                  <a:pos x="f184" y="f185"/>
                </a:cxn>
                <a:cxn ang="f94">
                  <a:pos x="f186" y="f187"/>
                </a:cxn>
                <a:cxn ang="f94">
                  <a:pos x="f188" y="f189"/>
                </a:cxn>
                <a:cxn ang="f94">
                  <a:pos x="f161" y="f162"/>
                </a:cxn>
              </a:cxnLst>
              <a:rect l="f157" t="f160" r="f158" b="f159"/>
              <a:pathLst>
                <a:path w="38" h="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7"/>
                    <a:pt x="f19" y="f20"/>
                  </a:cubicBezTo>
                  <a:cubicBezTo>
                    <a:pt x="f21" y="f20"/>
                    <a:pt x="f22" y="f23"/>
                    <a:pt x="f24" y="f23"/>
                  </a:cubicBezTo>
                  <a:cubicBezTo>
                    <a:pt x="f25" y="f7"/>
                    <a:pt x="f26" y="f7"/>
                    <a:pt x="f27" y="f20"/>
                  </a:cubicBezTo>
                  <a:cubicBezTo>
                    <a:pt x="f28" y="f17"/>
                    <a:pt x="f29" y="f13"/>
                    <a:pt x="f30" y="f31"/>
                  </a:cubicBezTo>
                  <a:cubicBezTo>
                    <a:pt x="f32" y="f33"/>
                    <a:pt x="f34" y="f35"/>
                    <a:pt x="f34" y="f36"/>
                  </a:cubicBezTo>
                  <a:cubicBezTo>
                    <a:pt x="f37" y="f38"/>
                    <a:pt x="f37" y="f38"/>
                    <a:pt x="f37" y="f38"/>
                  </a:cubicBezTo>
                  <a:cubicBezTo>
                    <a:pt x="f39" y="f40"/>
                    <a:pt x="f39" y="f40"/>
                    <a:pt x="f39" y="f40"/>
                  </a:cubicBezTo>
                  <a:cubicBezTo>
                    <a:pt x="f5" y="f27"/>
                    <a:pt x="f5" y="f41"/>
                    <a:pt x="f42" y="f30"/>
                  </a:cubicBezTo>
                  <a:cubicBezTo>
                    <a:pt x="f43" y="f37"/>
                    <a:pt x="f32" y="f42"/>
                    <a:pt x="f28" y="f42"/>
                  </a:cubicBezTo>
                  <a:cubicBezTo>
                    <a:pt x="f26" y="f5"/>
                    <a:pt x="f25" y="f39"/>
                    <a:pt x="f44" y="f39"/>
                  </a:cubicBezTo>
                  <a:cubicBezTo>
                    <a:pt x="f22" y="f43"/>
                    <a:pt x="f21" y="f45"/>
                    <a:pt x="f46" y="f34"/>
                  </a:cubicBezTo>
                  <a:cubicBezTo>
                    <a:pt x="f18" y="f47"/>
                    <a:pt x="f48" y="f49"/>
                    <a:pt x="f50" y="f51"/>
                  </a:cubicBezTo>
                  <a:cubicBezTo>
                    <a:pt x="f14" y="f26"/>
                    <a:pt x="f38" y="f52"/>
                    <a:pt x="f38" y="f52"/>
                  </a:cubicBezTo>
                  <a:cubicBezTo>
                    <a:pt x="f6" y="f35"/>
                    <a:pt x="f38" y="f33"/>
                    <a:pt x="f8" y="f9"/>
                  </a:cubicBez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  <p:sp>
          <p:nvSpPr>
            <p:cNvPr id="13" name="Freeform 84"/>
            <p:cNvSpPr/>
            <p:nvPr/>
          </p:nvSpPr>
          <p:spPr>
            <a:xfrm rot="10799991">
              <a:off x="7185419" y="5361767"/>
              <a:ext cx="773939" cy="8144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"/>
                <a:gd name="f7" fmla="val 60"/>
                <a:gd name="f8" fmla="val 4"/>
                <a:gd name="f9" fmla="val 34"/>
                <a:gd name="f10" fmla="val 5"/>
                <a:gd name="f11" fmla="val 33"/>
                <a:gd name="f12" fmla="val 17"/>
                <a:gd name="f13" fmla="val 18"/>
                <a:gd name="f14" fmla="val 21"/>
                <a:gd name="f15" fmla="val 14"/>
                <a:gd name="f16" fmla="val 24"/>
                <a:gd name="f17" fmla="val 10"/>
                <a:gd name="f18" fmla="val 26"/>
                <a:gd name="f19" fmla="val 8"/>
                <a:gd name="f20" fmla="val 29"/>
                <a:gd name="f21" fmla="val 2"/>
                <a:gd name="f22" fmla="val 38"/>
                <a:gd name="f23" fmla="val 41"/>
                <a:gd name="f24" fmla="val 44"/>
                <a:gd name="f25" fmla="val 1"/>
                <a:gd name="f26" fmla="val 47"/>
                <a:gd name="f27" fmla="val 51"/>
                <a:gd name="f28" fmla="val 6"/>
                <a:gd name="f29" fmla="val 55"/>
                <a:gd name="f30" fmla="val 13"/>
                <a:gd name="f31" fmla="val 56"/>
                <a:gd name="f32" fmla="val 16"/>
                <a:gd name="f33" fmla="val 19"/>
                <a:gd name="f34" fmla="val 54"/>
                <a:gd name="f35" fmla="val 23"/>
                <a:gd name="f36" fmla="val 28"/>
                <a:gd name="f37" fmla="val 48"/>
                <a:gd name="f38" fmla="val 53"/>
                <a:gd name="f39" fmla="val 25"/>
                <a:gd name="f40" fmla="val 59"/>
                <a:gd name="f41" fmla="val 9"/>
                <a:gd name="f42" fmla="val 58"/>
                <a:gd name="f43" fmla="val 45"/>
                <a:gd name="f44" fmla="val 42"/>
                <a:gd name="f45" fmla="+- 0 0 -90"/>
                <a:gd name="f46" fmla="*/ f3 1 57"/>
                <a:gd name="f47" fmla="*/ f4 1 60"/>
                <a:gd name="f48" fmla="val f5"/>
                <a:gd name="f49" fmla="val f6"/>
                <a:gd name="f50" fmla="val f7"/>
                <a:gd name="f51" fmla="*/ f45 f0 1"/>
                <a:gd name="f52" fmla="+- f50 0 f48"/>
                <a:gd name="f53" fmla="+- f49 0 f48"/>
                <a:gd name="f54" fmla="*/ f51 1 f2"/>
                <a:gd name="f55" fmla="*/ f53 1 57"/>
                <a:gd name="f56" fmla="*/ f52 1 60"/>
                <a:gd name="f57" fmla="*/ 4 f53 1"/>
                <a:gd name="f58" fmla="*/ 34 f52 1"/>
                <a:gd name="f59" fmla="*/ 17 f53 1"/>
                <a:gd name="f60" fmla="*/ 18 f52 1"/>
                <a:gd name="f61" fmla="*/ 26 f53 1"/>
                <a:gd name="f62" fmla="*/ 8 f52 1"/>
                <a:gd name="f63" fmla="*/ 29 f53 1"/>
                <a:gd name="f64" fmla="*/ 5 f52 1"/>
                <a:gd name="f65" fmla="*/ 41 f53 1"/>
                <a:gd name="f66" fmla="*/ 0 f52 1"/>
                <a:gd name="f67" fmla="*/ 51 f53 1"/>
                <a:gd name="f68" fmla="*/ 6 f52 1"/>
                <a:gd name="f69" fmla="*/ 56 f53 1"/>
                <a:gd name="f70" fmla="*/ 16 f52 1"/>
                <a:gd name="f71" fmla="*/ 28 f52 1"/>
                <a:gd name="f72" fmla="*/ 53 f52 1"/>
                <a:gd name="f73" fmla="*/ 59 f52 1"/>
                <a:gd name="f74" fmla="*/ 5 f53 1"/>
                <a:gd name="f75" fmla="*/ 54 f52 1"/>
                <a:gd name="f76" fmla="*/ 0 f53 1"/>
                <a:gd name="f77" fmla="*/ 45 f52 1"/>
                <a:gd name="f78" fmla="+- f54 0 f1"/>
                <a:gd name="f79" fmla="*/ f57 1 57"/>
                <a:gd name="f80" fmla="*/ f58 1 60"/>
                <a:gd name="f81" fmla="*/ f59 1 57"/>
                <a:gd name="f82" fmla="*/ f60 1 60"/>
                <a:gd name="f83" fmla="*/ f61 1 57"/>
                <a:gd name="f84" fmla="*/ f62 1 60"/>
                <a:gd name="f85" fmla="*/ f63 1 57"/>
                <a:gd name="f86" fmla="*/ f64 1 60"/>
                <a:gd name="f87" fmla="*/ f65 1 57"/>
                <a:gd name="f88" fmla="*/ f66 1 60"/>
                <a:gd name="f89" fmla="*/ f67 1 57"/>
                <a:gd name="f90" fmla="*/ f68 1 60"/>
                <a:gd name="f91" fmla="*/ f69 1 57"/>
                <a:gd name="f92" fmla="*/ f70 1 60"/>
                <a:gd name="f93" fmla="*/ f71 1 60"/>
                <a:gd name="f94" fmla="*/ f72 1 60"/>
                <a:gd name="f95" fmla="*/ f73 1 60"/>
                <a:gd name="f96" fmla="*/ f74 1 57"/>
                <a:gd name="f97" fmla="*/ f75 1 60"/>
                <a:gd name="f98" fmla="*/ f76 1 57"/>
                <a:gd name="f99" fmla="*/ f77 1 60"/>
                <a:gd name="f100" fmla="*/ 0 1 f55"/>
                <a:gd name="f101" fmla="*/ f49 1 f55"/>
                <a:gd name="f102" fmla="*/ 0 1 f56"/>
                <a:gd name="f103" fmla="*/ f50 1 f56"/>
                <a:gd name="f104" fmla="*/ f79 1 f55"/>
                <a:gd name="f105" fmla="*/ f80 1 f56"/>
                <a:gd name="f106" fmla="*/ f81 1 f55"/>
                <a:gd name="f107" fmla="*/ f82 1 f56"/>
                <a:gd name="f108" fmla="*/ f83 1 f55"/>
                <a:gd name="f109" fmla="*/ f84 1 f56"/>
                <a:gd name="f110" fmla="*/ f85 1 f55"/>
                <a:gd name="f111" fmla="*/ f86 1 f56"/>
                <a:gd name="f112" fmla="*/ f87 1 f55"/>
                <a:gd name="f113" fmla="*/ f88 1 f56"/>
                <a:gd name="f114" fmla="*/ f89 1 f55"/>
                <a:gd name="f115" fmla="*/ f90 1 f56"/>
                <a:gd name="f116" fmla="*/ f91 1 f55"/>
                <a:gd name="f117" fmla="*/ f92 1 f56"/>
                <a:gd name="f118" fmla="*/ f93 1 f56"/>
                <a:gd name="f119" fmla="*/ f94 1 f56"/>
                <a:gd name="f120" fmla="*/ f95 1 f56"/>
                <a:gd name="f121" fmla="*/ f96 1 f55"/>
                <a:gd name="f122" fmla="*/ f97 1 f56"/>
                <a:gd name="f123" fmla="*/ f98 1 f55"/>
                <a:gd name="f124" fmla="*/ f99 1 f56"/>
                <a:gd name="f125" fmla="*/ f100 f46 1"/>
                <a:gd name="f126" fmla="*/ f101 f46 1"/>
                <a:gd name="f127" fmla="*/ f103 f47 1"/>
                <a:gd name="f128" fmla="*/ f102 f47 1"/>
                <a:gd name="f129" fmla="*/ f104 f46 1"/>
                <a:gd name="f130" fmla="*/ f105 f47 1"/>
                <a:gd name="f131" fmla="*/ f106 f46 1"/>
                <a:gd name="f132" fmla="*/ f107 f47 1"/>
                <a:gd name="f133" fmla="*/ f108 f46 1"/>
                <a:gd name="f134" fmla="*/ f109 f47 1"/>
                <a:gd name="f135" fmla="*/ f110 f46 1"/>
                <a:gd name="f136" fmla="*/ f111 f47 1"/>
                <a:gd name="f137" fmla="*/ f112 f46 1"/>
                <a:gd name="f138" fmla="*/ f113 f47 1"/>
                <a:gd name="f139" fmla="*/ f114 f46 1"/>
                <a:gd name="f140" fmla="*/ f115 f47 1"/>
                <a:gd name="f141" fmla="*/ f116 f46 1"/>
                <a:gd name="f142" fmla="*/ f117 f47 1"/>
                <a:gd name="f143" fmla="*/ f118 f47 1"/>
                <a:gd name="f144" fmla="*/ f119 f47 1"/>
                <a:gd name="f145" fmla="*/ f120 f47 1"/>
                <a:gd name="f146" fmla="*/ f121 f46 1"/>
                <a:gd name="f147" fmla="*/ f122 f47 1"/>
                <a:gd name="f148" fmla="*/ f123 f46 1"/>
                <a:gd name="f149" fmla="*/ f124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129" y="f130"/>
                </a:cxn>
                <a:cxn ang="f78">
                  <a:pos x="f131" y="f132"/>
                </a:cxn>
                <a:cxn ang="f78">
                  <a:pos x="f133" y="f134"/>
                </a:cxn>
                <a:cxn ang="f78">
                  <a:pos x="f135" y="f136"/>
                </a:cxn>
                <a:cxn ang="f78">
                  <a:pos x="f137" y="f138"/>
                </a:cxn>
                <a:cxn ang="f78">
                  <a:pos x="f139" y="f140"/>
                </a:cxn>
                <a:cxn ang="f78">
                  <a:pos x="f141" y="f142"/>
                </a:cxn>
                <a:cxn ang="f78">
                  <a:pos x="f139" y="f143"/>
                </a:cxn>
                <a:cxn ang="f78">
                  <a:pos x="f135" y="f144"/>
                </a:cxn>
                <a:cxn ang="f78">
                  <a:pos x="f131" y="f145"/>
                </a:cxn>
                <a:cxn ang="f78">
                  <a:pos x="f146" y="f147"/>
                </a:cxn>
                <a:cxn ang="f78">
                  <a:pos x="f148" y="f149"/>
                </a:cxn>
                <a:cxn ang="f78">
                  <a:pos x="f129" y="f130"/>
                </a:cxn>
              </a:cxnLst>
              <a:rect l="f125" t="f128" r="f126" b="f127"/>
              <a:pathLst>
                <a:path w="57" h="60">
                  <a:moveTo>
                    <a:pt x="f8" y="f9"/>
                  </a:moveTo>
                  <a:cubicBezTo>
                    <a:pt x="f10" y="f11"/>
                    <a:pt x="f12" y="f13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10"/>
                    <a:pt x="f20" y="f10"/>
                    <a:pt x="f20" y="f10"/>
                  </a:cubicBezTo>
                  <a:cubicBezTo>
                    <a:pt x="f9" y="f21"/>
                    <a:pt x="f22" y="f5"/>
                    <a:pt x="f23" y="f5"/>
                  </a:cubicBezTo>
                  <a:cubicBezTo>
                    <a:pt x="f24" y="f25"/>
                    <a:pt x="f26" y="f21"/>
                    <a:pt x="f27" y="f28"/>
                  </a:cubicBezTo>
                  <a:cubicBezTo>
                    <a:pt x="f29" y="f17"/>
                    <a:pt x="f6" y="f30"/>
                    <a:pt x="f31" y="f32"/>
                  </a:cubicBezTo>
                  <a:cubicBezTo>
                    <a:pt x="f31" y="f33"/>
                    <a:pt x="f34" y="f35"/>
                    <a:pt x="f27" y="f36"/>
                  </a:cubicBezTo>
                  <a:cubicBezTo>
                    <a:pt x="f27" y="f36"/>
                    <a:pt x="f11" y="f37"/>
                    <a:pt x="f20" y="f38"/>
                  </a:cubicBezTo>
                  <a:cubicBezTo>
                    <a:pt x="f39" y="f6"/>
                    <a:pt x="f14" y="f40"/>
                    <a:pt x="f12" y="f40"/>
                  </a:cubicBezTo>
                  <a:cubicBezTo>
                    <a:pt x="f30" y="f7"/>
                    <a:pt x="f41" y="f42"/>
                    <a:pt x="f10" y="f34"/>
                  </a:cubicBezTo>
                  <a:cubicBezTo>
                    <a:pt x="f21" y="f27"/>
                    <a:pt x="f5" y="f37"/>
                    <a:pt x="f5" y="f43"/>
                  </a:cubicBezTo>
                  <a:cubicBezTo>
                    <a:pt x="f5" y="f44"/>
                    <a:pt x="f21" y="f22"/>
                    <a:pt x="f8" y="f9"/>
                  </a:cubicBez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  <p:sp>
          <p:nvSpPr>
            <p:cNvPr id="14" name="Freeform 85"/>
            <p:cNvSpPr/>
            <p:nvPr/>
          </p:nvSpPr>
          <p:spPr>
            <a:xfrm rot="10799991">
              <a:off x="8879509" y="5973153"/>
              <a:ext cx="485610" cy="88522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6"/>
                <a:gd name="f7" fmla="val 65"/>
                <a:gd name="f8" fmla="val 15"/>
                <a:gd name="f9" fmla="val 10"/>
                <a:gd name="f10" fmla="val 35"/>
                <a:gd name="f11" fmla="val 7"/>
                <a:gd name="f12" fmla="val 34"/>
                <a:gd name="f13" fmla="val 5"/>
                <a:gd name="f14" fmla="val 33"/>
                <a:gd name="f15" fmla="val 3"/>
                <a:gd name="f16" fmla="val 31"/>
                <a:gd name="f17" fmla="val 2"/>
                <a:gd name="f18" fmla="val 28"/>
                <a:gd name="f19" fmla="val 1"/>
                <a:gd name="f20" fmla="val 27"/>
                <a:gd name="f21" fmla="val 25"/>
                <a:gd name="f22" fmla="val 23"/>
                <a:gd name="f23" fmla="val 19"/>
                <a:gd name="f24" fmla="val 16"/>
                <a:gd name="f25" fmla="val 13"/>
                <a:gd name="f26" fmla="val 11"/>
                <a:gd name="f27" fmla="val 9"/>
                <a:gd name="f28" fmla="val 4"/>
                <a:gd name="f29" fmla="val 6"/>
                <a:gd name="f30" fmla="val 17"/>
                <a:gd name="f31" fmla="val 29"/>
                <a:gd name="f32" fmla="val 44"/>
                <a:gd name="f33" fmla="val 50"/>
                <a:gd name="f34" fmla="val 55"/>
                <a:gd name="f35" fmla="val 58"/>
                <a:gd name="f36" fmla="val 61"/>
                <a:gd name="f37" fmla="val 63"/>
                <a:gd name="f38" fmla="val 8"/>
                <a:gd name="f39" fmla="val 64"/>
                <a:gd name="f40" fmla="val 22"/>
                <a:gd name="f41" fmla="val 30"/>
                <a:gd name="f42" fmla="val 59"/>
                <a:gd name="f43" fmla="val 32"/>
                <a:gd name="f44" fmla="val 54"/>
                <a:gd name="f45" fmla="val 40"/>
                <a:gd name="f46" fmla="+- 0 0 -90"/>
                <a:gd name="f47" fmla="*/ f3 1 36"/>
                <a:gd name="f48" fmla="*/ f4 1 65"/>
                <a:gd name="f49" fmla="val f5"/>
                <a:gd name="f50" fmla="val f6"/>
                <a:gd name="f51" fmla="val f7"/>
                <a:gd name="f52" fmla="*/ f46 f0 1"/>
                <a:gd name="f53" fmla="+- f51 0 f49"/>
                <a:gd name="f54" fmla="+- f50 0 f49"/>
                <a:gd name="f55" fmla="*/ f52 1 f2"/>
                <a:gd name="f56" fmla="*/ f54 1 36"/>
                <a:gd name="f57" fmla="*/ f53 1 65"/>
                <a:gd name="f58" fmla="*/ 36 f54 1"/>
                <a:gd name="f59" fmla="*/ 15 f53 1"/>
                <a:gd name="f60" fmla="*/ 34 f54 1"/>
                <a:gd name="f61" fmla="*/ 5 f53 1"/>
                <a:gd name="f62" fmla="*/ 28 f54 1"/>
                <a:gd name="f63" fmla="*/ 1 f53 1"/>
                <a:gd name="f64" fmla="*/ 23 f54 1"/>
                <a:gd name="f65" fmla="*/ 0 f53 1"/>
                <a:gd name="f66" fmla="*/ 13 f54 1"/>
                <a:gd name="f67" fmla="*/ 7 f54 1"/>
                <a:gd name="f68" fmla="*/ 9 f53 1"/>
                <a:gd name="f69" fmla="*/ 4 f54 1"/>
                <a:gd name="f70" fmla="*/ 19 f53 1"/>
                <a:gd name="f71" fmla="*/ 0 f54 1"/>
                <a:gd name="f72" fmla="*/ 44 f53 1"/>
                <a:gd name="f73" fmla="*/ 1 f54 1"/>
                <a:gd name="f74" fmla="*/ 58 f53 1"/>
                <a:gd name="f75" fmla="*/ 8 f54 1"/>
                <a:gd name="f76" fmla="*/ 64 f53 1"/>
                <a:gd name="f77" fmla="*/ 16 f54 1"/>
                <a:gd name="f78" fmla="*/ 65 f53 1"/>
                <a:gd name="f79" fmla="*/ 25 f54 1"/>
                <a:gd name="f80" fmla="*/ 63 f53 1"/>
                <a:gd name="f81" fmla="*/ 31 f54 1"/>
                <a:gd name="f82" fmla="*/ 55 f53 1"/>
                <a:gd name="f83" fmla="*/ 40 f53 1"/>
                <a:gd name="f84" fmla="+- f55 0 f1"/>
                <a:gd name="f85" fmla="*/ f58 1 36"/>
                <a:gd name="f86" fmla="*/ f59 1 65"/>
                <a:gd name="f87" fmla="*/ f60 1 36"/>
                <a:gd name="f88" fmla="*/ f61 1 65"/>
                <a:gd name="f89" fmla="*/ f62 1 36"/>
                <a:gd name="f90" fmla="*/ f63 1 65"/>
                <a:gd name="f91" fmla="*/ f64 1 36"/>
                <a:gd name="f92" fmla="*/ f65 1 65"/>
                <a:gd name="f93" fmla="*/ f66 1 36"/>
                <a:gd name="f94" fmla="*/ f67 1 36"/>
                <a:gd name="f95" fmla="*/ f68 1 65"/>
                <a:gd name="f96" fmla="*/ f69 1 36"/>
                <a:gd name="f97" fmla="*/ f70 1 65"/>
                <a:gd name="f98" fmla="*/ f71 1 36"/>
                <a:gd name="f99" fmla="*/ f72 1 65"/>
                <a:gd name="f100" fmla="*/ f73 1 36"/>
                <a:gd name="f101" fmla="*/ f74 1 65"/>
                <a:gd name="f102" fmla="*/ f75 1 36"/>
                <a:gd name="f103" fmla="*/ f76 1 65"/>
                <a:gd name="f104" fmla="*/ f77 1 36"/>
                <a:gd name="f105" fmla="*/ f78 1 65"/>
                <a:gd name="f106" fmla="*/ f79 1 36"/>
                <a:gd name="f107" fmla="*/ f80 1 65"/>
                <a:gd name="f108" fmla="*/ f81 1 36"/>
                <a:gd name="f109" fmla="*/ f82 1 65"/>
                <a:gd name="f110" fmla="*/ f83 1 65"/>
                <a:gd name="f111" fmla="*/ 0 1 f56"/>
                <a:gd name="f112" fmla="*/ f50 1 f56"/>
                <a:gd name="f113" fmla="*/ 0 1 f57"/>
                <a:gd name="f114" fmla="*/ f51 1 f57"/>
                <a:gd name="f115" fmla="*/ f85 1 f56"/>
                <a:gd name="f116" fmla="*/ f86 1 f57"/>
                <a:gd name="f117" fmla="*/ f87 1 f56"/>
                <a:gd name="f118" fmla="*/ f88 1 f57"/>
                <a:gd name="f119" fmla="*/ f89 1 f56"/>
                <a:gd name="f120" fmla="*/ f90 1 f57"/>
                <a:gd name="f121" fmla="*/ f91 1 f56"/>
                <a:gd name="f122" fmla="*/ f92 1 f57"/>
                <a:gd name="f123" fmla="*/ f93 1 f56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6"/>
                <a:gd name="f137" fmla="*/ f107 1 f57"/>
                <a:gd name="f138" fmla="*/ f108 1 f56"/>
                <a:gd name="f139" fmla="*/ f109 1 f57"/>
                <a:gd name="f140" fmla="*/ f110 1 f57"/>
                <a:gd name="f141" fmla="*/ f111 f47 1"/>
                <a:gd name="f142" fmla="*/ f112 f47 1"/>
                <a:gd name="f143" fmla="*/ f114 f48 1"/>
                <a:gd name="f144" fmla="*/ f113 f48 1"/>
                <a:gd name="f145" fmla="*/ f115 f47 1"/>
                <a:gd name="f146" fmla="*/ f116 f48 1"/>
                <a:gd name="f147" fmla="*/ f117 f47 1"/>
                <a:gd name="f148" fmla="*/ f118 f48 1"/>
                <a:gd name="f149" fmla="*/ f119 f47 1"/>
                <a:gd name="f150" fmla="*/ f120 f48 1"/>
                <a:gd name="f151" fmla="*/ f121 f47 1"/>
                <a:gd name="f152" fmla="*/ f122 f48 1"/>
                <a:gd name="f153" fmla="*/ f123 f47 1"/>
                <a:gd name="f154" fmla="*/ f124 f47 1"/>
                <a:gd name="f155" fmla="*/ f125 f48 1"/>
                <a:gd name="f156" fmla="*/ f126 f47 1"/>
                <a:gd name="f157" fmla="*/ f127 f48 1"/>
                <a:gd name="f158" fmla="*/ f128 f47 1"/>
                <a:gd name="f159" fmla="*/ f129 f48 1"/>
                <a:gd name="f160" fmla="*/ f130 f47 1"/>
                <a:gd name="f161" fmla="*/ f131 f48 1"/>
                <a:gd name="f162" fmla="*/ f132 f47 1"/>
                <a:gd name="f163" fmla="*/ f133 f48 1"/>
                <a:gd name="f164" fmla="*/ f134 f47 1"/>
                <a:gd name="f165" fmla="*/ f135 f48 1"/>
                <a:gd name="f166" fmla="*/ f136 f47 1"/>
                <a:gd name="f167" fmla="*/ f137 f48 1"/>
                <a:gd name="f168" fmla="*/ f138 f47 1"/>
                <a:gd name="f169" fmla="*/ f139 f48 1"/>
                <a:gd name="f170" fmla="*/ f140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45" y="f146"/>
                </a:cxn>
                <a:cxn ang="f84">
                  <a:pos x="f147" y="f148"/>
                </a:cxn>
                <a:cxn ang="f84">
                  <a:pos x="f149" y="f150"/>
                </a:cxn>
                <a:cxn ang="f84">
                  <a:pos x="f151" y="f152"/>
                </a:cxn>
                <a:cxn ang="f84">
                  <a:pos x="f153" y="f150"/>
                </a:cxn>
                <a:cxn ang="f84">
                  <a:pos x="f154" y="f155"/>
                </a:cxn>
                <a:cxn ang="f84">
                  <a:pos x="f156" y="f157"/>
                </a:cxn>
                <a:cxn ang="f84">
                  <a:pos x="f158" y="f159"/>
                </a:cxn>
                <a:cxn ang="f84">
                  <a:pos x="f160" y="f161"/>
                </a:cxn>
                <a:cxn ang="f84">
                  <a:pos x="f162" y="f163"/>
                </a:cxn>
                <a:cxn ang="f84">
                  <a:pos x="f164" y="f165"/>
                </a:cxn>
                <a:cxn ang="f84">
                  <a:pos x="f166" y="f167"/>
                </a:cxn>
                <a:cxn ang="f84">
                  <a:pos x="f168" y="f169"/>
                </a:cxn>
                <a:cxn ang="f84">
                  <a:pos x="f147" y="f170"/>
                </a:cxn>
                <a:cxn ang="f84">
                  <a:pos x="f145" y="f146"/>
                </a:cxn>
              </a:cxnLst>
              <a:rect l="f141" t="f144" r="f142" b="f143"/>
              <a:pathLst>
                <a:path w="36" h="65">
                  <a:moveTo>
                    <a:pt x="f6" y="f8"/>
                  </a:moveTo>
                  <a:cubicBezTo>
                    <a:pt x="f6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19"/>
                    <a:pt x="f21" y="f19"/>
                    <a:pt x="f22" y="f5"/>
                  </a:cubicBezTo>
                  <a:cubicBezTo>
                    <a:pt x="f23" y="f5"/>
                    <a:pt x="f24" y="f5"/>
                    <a:pt x="f25" y="f19"/>
                  </a:cubicBezTo>
                  <a:cubicBezTo>
                    <a:pt x="f26" y="f17"/>
                    <a:pt x="f27" y="f28"/>
                    <a:pt x="f11" y="f27"/>
                  </a:cubicBezTo>
                  <a:cubicBezTo>
                    <a:pt x="f29" y="f25"/>
                    <a:pt x="f13" y="f30"/>
                    <a:pt x="f28" y="f23"/>
                  </a:cubicBezTo>
                  <a:cubicBezTo>
                    <a:pt x="f17" y="f31"/>
                    <a:pt x="f5" y="f32"/>
                    <a:pt x="f5" y="f32"/>
                  </a:cubicBezTo>
                  <a:cubicBezTo>
                    <a:pt x="f5" y="f33"/>
                    <a:pt x="f5" y="f34"/>
                    <a:pt x="f19" y="f35"/>
                  </a:cubicBezTo>
                  <a:cubicBezTo>
                    <a:pt x="f17" y="f36"/>
                    <a:pt x="f13" y="f37"/>
                    <a:pt x="f38" y="f39"/>
                  </a:cubicBezTo>
                  <a:cubicBezTo>
                    <a:pt x="f26" y="f7"/>
                    <a:pt x="f25" y="f7"/>
                    <a:pt x="f24" y="f7"/>
                  </a:cubicBezTo>
                  <a:cubicBezTo>
                    <a:pt x="f23" y="f7"/>
                    <a:pt x="f40" y="f39"/>
                    <a:pt x="f21" y="f37"/>
                  </a:cubicBezTo>
                  <a:cubicBezTo>
                    <a:pt x="f18" y="f36"/>
                    <a:pt x="f41" y="f42"/>
                    <a:pt x="f16" y="f34"/>
                  </a:cubicBezTo>
                  <a:cubicBezTo>
                    <a:pt x="f43" y="f33"/>
                    <a:pt x="f16" y="f44"/>
                    <a:pt x="f12" y="f45"/>
                  </a:cubicBezTo>
                  <a:lnTo>
                    <a:pt x="f6" y="f8"/>
                  </a:ln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  <p:sp>
          <p:nvSpPr>
            <p:cNvPr id="15" name="Freeform 87"/>
            <p:cNvSpPr/>
            <p:nvPr/>
          </p:nvSpPr>
          <p:spPr>
            <a:xfrm rot="10799991">
              <a:off x="7232748" y="2056732"/>
              <a:ext cx="748646" cy="8042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"/>
                <a:gd name="f7" fmla="val 59"/>
                <a:gd name="f8" fmla="val 17"/>
                <a:gd name="f9" fmla="val 14"/>
                <a:gd name="f10" fmla="val 12"/>
                <a:gd name="f11" fmla="val 1"/>
                <a:gd name="f12" fmla="val 11"/>
                <a:gd name="f13" fmla="val 2"/>
                <a:gd name="f14" fmla="val 9"/>
                <a:gd name="f15" fmla="val 3"/>
                <a:gd name="f16" fmla="val 8"/>
                <a:gd name="f17" fmla="val 4"/>
                <a:gd name="f18" fmla="val 6"/>
                <a:gd name="f19" fmla="val 5"/>
                <a:gd name="f20" fmla="val 7"/>
                <a:gd name="f21" fmla="val 20"/>
                <a:gd name="f22" fmla="val 23"/>
                <a:gd name="f23" fmla="val 26"/>
                <a:gd name="f24" fmla="val 29"/>
                <a:gd name="f25" fmla="val 31"/>
                <a:gd name="f26" fmla="val 38"/>
                <a:gd name="f27" fmla="val 48"/>
                <a:gd name="f28" fmla="val 52"/>
                <a:gd name="f29" fmla="val 36"/>
                <a:gd name="f30" fmla="val 54"/>
                <a:gd name="f31" fmla="val 40"/>
                <a:gd name="f32" fmla="val 43"/>
                <a:gd name="f33" fmla="val 47"/>
                <a:gd name="f34" fmla="val 49"/>
                <a:gd name="f35" fmla="val 45"/>
                <a:gd name="f36" fmla="val 58"/>
                <a:gd name="f37" fmla="val 41"/>
                <a:gd name="f38" fmla="val 37"/>
                <a:gd name="f39" fmla="val 35"/>
                <a:gd name="f40" fmla="val 33"/>
                <a:gd name="f41" fmla="val 57"/>
                <a:gd name="f42" fmla="val 53"/>
                <a:gd name="f43" fmla="val 50"/>
                <a:gd name="f44" fmla="val 27"/>
                <a:gd name="f45" fmla="val 19"/>
                <a:gd name="f46" fmla="+- 0 0 -90"/>
                <a:gd name="f47" fmla="*/ f3 1 55"/>
                <a:gd name="f48" fmla="*/ f4 1 59"/>
                <a:gd name="f49" fmla="val f5"/>
                <a:gd name="f50" fmla="val f6"/>
                <a:gd name="f51" fmla="val f7"/>
                <a:gd name="f52" fmla="*/ f46 f0 1"/>
                <a:gd name="f53" fmla="+- f51 0 f49"/>
                <a:gd name="f54" fmla="+- f50 0 f49"/>
                <a:gd name="f55" fmla="*/ f52 1 f2"/>
                <a:gd name="f56" fmla="*/ f54 1 55"/>
                <a:gd name="f57" fmla="*/ f53 1 59"/>
                <a:gd name="f58" fmla="*/ 0 f54 1"/>
                <a:gd name="f59" fmla="*/ 17 f53 1"/>
                <a:gd name="f60" fmla="*/ 1 f54 1"/>
                <a:gd name="f61" fmla="*/ 11 f53 1"/>
                <a:gd name="f62" fmla="*/ 4 f54 1"/>
                <a:gd name="f63" fmla="*/ 6 f53 1"/>
                <a:gd name="f64" fmla="*/ 7 f54 1"/>
                <a:gd name="f65" fmla="*/ 4 f53 1"/>
                <a:gd name="f66" fmla="*/ 14 f54 1"/>
                <a:gd name="f67" fmla="*/ 0 f53 1"/>
                <a:gd name="f68" fmla="*/ 23 f54 1"/>
                <a:gd name="f69" fmla="*/ 3 f53 1"/>
                <a:gd name="f70" fmla="*/ 31 f54 1"/>
                <a:gd name="f71" fmla="*/ 38 f54 1"/>
                <a:gd name="f72" fmla="*/ 20 f53 1"/>
                <a:gd name="f73" fmla="*/ 48 f54 1"/>
                <a:gd name="f74" fmla="*/ 31 f53 1"/>
                <a:gd name="f75" fmla="*/ 55 f54 1"/>
                <a:gd name="f76" fmla="*/ 43 f53 1"/>
                <a:gd name="f77" fmla="*/ 49 f54 1"/>
                <a:gd name="f78" fmla="*/ 55 f53 1"/>
                <a:gd name="f79" fmla="*/ 59 f53 1"/>
                <a:gd name="f80" fmla="*/ 33 f54 1"/>
                <a:gd name="f81" fmla="*/ 58 f53 1"/>
                <a:gd name="f82" fmla="*/ 26 f54 1"/>
                <a:gd name="f83" fmla="*/ 53 f53 1"/>
                <a:gd name="f84" fmla="*/ 5 f54 1"/>
                <a:gd name="f85" fmla="*/ 27 f53 1"/>
                <a:gd name="f86" fmla="+- f55 0 f1"/>
                <a:gd name="f87" fmla="*/ f58 1 55"/>
                <a:gd name="f88" fmla="*/ f59 1 59"/>
                <a:gd name="f89" fmla="*/ f60 1 55"/>
                <a:gd name="f90" fmla="*/ f61 1 59"/>
                <a:gd name="f91" fmla="*/ f62 1 55"/>
                <a:gd name="f92" fmla="*/ f63 1 59"/>
                <a:gd name="f93" fmla="*/ f64 1 55"/>
                <a:gd name="f94" fmla="*/ f65 1 59"/>
                <a:gd name="f95" fmla="*/ f66 1 55"/>
                <a:gd name="f96" fmla="*/ f67 1 59"/>
                <a:gd name="f97" fmla="*/ f68 1 55"/>
                <a:gd name="f98" fmla="*/ f69 1 59"/>
                <a:gd name="f99" fmla="*/ f70 1 55"/>
                <a:gd name="f100" fmla="*/ f71 1 55"/>
                <a:gd name="f101" fmla="*/ f72 1 59"/>
                <a:gd name="f102" fmla="*/ f73 1 55"/>
                <a:gd name="f103" fmla="*/ f74 1 59"/>
                <a:gd name="f104" fmla="*/ f75 1 55"/>
                <a:gd name="f105" fmla="*/ f76 1 59"/>
                <a:gd name="f106" fmla="*/ f77 1 55"/>
                <a:gd name="f107" fmla="*/ f78 1 59"/>
                <a:gd name="f108" fmla="*/ f79 1 59"/>
                <a:gd name="f109" fmla="*/ f80 1 55"/>
                <a:gd name="f110" fmla="*/ f81 1 59"/>
                <a:gd name="f111" fmla="*/ f82 1 55"/>
                <a:gd name="f112" fmla="*/ f83 1 59"/>
                <a:gd name="f113" fmla="*/ f84 1 55"/>
                <a:gd name="f114" fmla="*/ f85 1 59"/>
                <a:gd name="f115" fmla="*/ 0 1 f56"/>
                <a:gd name="f116" fmla="*/ f50 1 f56"/>
                <a:gd name="f117" fmla="*/ 0 1 f57"/>
                <a:gd name="f118" fmla="*/ f51 1 f57"/>
                <a:gd name="f119" fmla="*/ f87 1 f56"/>
                <a:gd name="f120" fmla="*/ f88 1 f57"/>
                <a:gd name="f121" fmla="*/ f89 1 f56"/>
                <a:gd name="f122" fmla="*/ f90 1 f57"/>
                <a:gd name="f123" fmla="*/ f91 1 f56"/>
                <a:gd name="f124" fmla="*/ f92 1 f57"/>
                <a:gd name="f125" fmla="*/ f93 1 f56"/>
                <a:gd name="f126" fmla="*/ f94 1 f57"/>
                <a:gd name="f127" fmla="*/ f95 1 f56"/>
                <a:gd name="f128" fmla="*/ f96 1 f57"/>
                <a:gd name="f129" fmla="*/ f97 1 f56"/>
                <a:gd name="f130" fmla="*/ f98 1 f57"/>
                <a:gd name="f131" fmla="*/ f99 1 f56"/>
                <a:gd name="f132" fmla="*/ f100 1 f56"/>
                <a:gd name="f133" fmla="*/ f101 1 f57"/>
                <a:gd name="f134" fmla="*/ f102 1 f56"/>
                <a:gd name="f135" fmla="*/ f103 1 f57"/>
                <a:gd name="f136" fmla="*/ f104 1 f56"/>
                <a:gd name="f137" fmla="*/ f105 1 f57"/>
                <a:gd name="f138" fmla="*/ f106 1 f56"/>
                <a:gd name="f139" fmla="*/ f107 1 f57"/>
                <a:gd name="f140" fmla="*/ f108 1 f57"/>
                <a:gd name="f141" fmla="*/ f109 1 f56"/>
                <a:gd name="f142" fmla="*/ f110 1 f57"/>
                <a:gd name="f143" fmla="*/ f111 1 f56"/>
                <a:gd name="f144" fmla="*/ f112 1 f57"/>
                <a:gd name="f145" fmla="*/ f113 1 f56"/>
                <a:gd name="f146" fmla="*/ f114 1 f57"/>
                <a:gd name="f147" fmla="*/ f115 f47 1"/>
                <a:gd name="f148" fmla="*/ f116 f47 1"/>
                <a:gd name="f149" fmla="*/ f118 f48 1"/>
                <a:gd name="f150" fmla="*/ f117 f48 1"/>
                <a:gd name="f151" fmla="*/ f119 f47 1"/>
                <a:gd name="f152" fmla="*/ f120 f48 1"/>
                <a:gd name="f153" fmla="*/ f121 f47 1"/>
                <a:gd name="f154" fmla="*/ f122 f48 1"/>
                <a:gd name="f155" fmla="*/ f123 f47 1"/>
                <a:gd name="f156" fmla="*/ f124 f48 1"/>
                <a:gd name="f157" fmla="*/ f125 f47 1"/>
                <a:gd name="f158" fmla="*/ f126 f48 1"/>
                <a:gd name="f159" fmla="*/ f127 f47 1"/>
                <a:gd name="f160" fmla="*/ f128 f48 1"/>
                <a:gd name="f161" fmla="*/ f129 f47 1"/>
                <a:gd name="f162" fmla="*/ f130 f48 1"/>
                <a:gd name="f163" fmla="*/ f131 f47 1"/>
                <a:gd name="f164" fmla="*/ f132 f47 1"/>
                <a:gd name="f165" fmla="*/ f133 f48 1"/>
                <a:gd name="f166" fmla="*/ f134 f47 1"/>
                <a:gd name="f167" fmla="*/ f135 f48 1"/>
                <a:gd name="f168" fmla="*/ f136 f47 1"/>
                <a:gd name="f169" fmla="*/ f137 f48 1"/>
                <a:gd name="f170" fmla="*/ f138 f47 1"/>
                <a:gd name="f171" fmla="*/ f139 f48 1"/>
                <a:gd name="f172" fmla="*/ f140 f48 1"/>
                <a:gd name="f173" fmla="*/ f141 f47 1"/>
                <a:gd name="f174" fmla="*/ f142 f48 1"/>
                <a:gd name="f175" fmla="*/ f143 f47 1"/>
                <a:gd name="f176" fmla="*/ f144 f48 1"/>
                <a:gd name="f177" fmla="*/ f145 f47 1"/>
                <a:gd name="f178" fmla="*/ f146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51" y="f152"/>
                </a:cxn>
                <a:cxn ang="f86">
                  <a:pos x="f153" y="f154"/>
                </a:cxn>
                <a:cxn ang="f86">
                  <a:pos x="f155" y="f156"/>
                </a:cxn>
                <a:cxn ang="f86">
                  <a:pos x="f157" y="f158"/>
                </a:cxn>
                <a:cxn ang="f86">
                  <a:pos x="f159" y="f160"/>
                </a:cxn>
                <a:cxn ang="f86">
                  <a:pos x="f161" y="f162"/>
                </a:cxn>
                <a:cxn ang="f86">
                  <a:pos x="f163" y="f154"/>
                </a:cxn>
                <a:cxn ang="f86">
                  <a:pos x="f164" y="f165"/>
                </a:cxn>
                <a:cxn ang="f86">
                  <a:pos x="f166" y="f167"/>
                </a:cxn>
                <a:cxn ang="f86">
                  <a:pos x="f168" y="f169"/>
                </a:cxn>
                <a:cxn ang="f86">
                  <a:pos x="f170" y="f171"/>
                </a:cxn>
                <a:cxn ang="f86">
                  <a:pos x="f164" y="f172"/>
                </a:cxn>
                <a:cxn ang="f86">
                  <a:pos x="f173" y="f174"/>
                </a:cxn>
                <a:cxn ang="f86">
                  <a:pos x="f175" y="f176"/>
                </a:cxn>
                <a:cxn ang="f86">
                  <a:pos x="f177" y="f178"/>
                </a:cxn>
                <a:cxn ang="f86">
                  <a:pos x="f151" y="f152"/>
                </a:cxn>
              </a:cxnLst>
              <a:rect l="f147" t="f150" r="f148" b="f149"/>
              <a:pathLst>
                <a:path w="55" h="59">
                  <a:moveTo>
                    <a:pt x="f5" y="f8"/>
                  </a:moveTo>
                  <a:cubicBezTo>
                    <a:pt x="f5" y="f9"/>
                    <a:pt x="f5" y="f10"/>
                    <a:pt x="f11" y="f12"/>
                  </a:cubicBezTo>
                  <a:cubicBezTo>
                    <a:pt x="f13" y="f14"/>
                    <a:pt x="f15" y="f16"/>
                    <a:pt x="f17" y="f18"/>
                  </a:cubicBezTo>
                  <a:cubicBezTo>
                    <a:pt x="f18" y="f19"/>
                    <a:pt x="f20" y="f17"/>
                    <a:pt x="f20" y="f17"/>
                  </a:cubicBezTo>
                  <a:cubicBezTo>
                    <a:pt x="f14" y="f13"/>
                    <a:pt x="f10" y="f11"/>
                    <a:pt x="f9" y="f5"/>
                  </a:cubicBezTo>
                  <a:cubicBezTo>
                    <a:pt x="f8" y="f5"/>
                    <a:pt x="f21" y="f11"/>
                    <a:pt x="f22" y="f15"/>
                  </a:cubicBezTo>
                  <a:cubicBezTo>
                    <a:pt x="f23" y="f17"/>
                    <a:pt x="f24" y="f20"/>
                    <a:pt x="f25" y="f12"/>
                  </a:cubicBezTo>
                  <a:cubicBezTo>
                    <a:pt x="f26" y="f21"/>
                    <a:pt x="f26" y="f21"/>
                    <a:pt x="f26" y="f21"/>
                  </a:cubicBezTo>
                  <a:cubicBezTo>
                    <a:pt x="f27" y="f25"/>
                    <a:pt x="f27" y="f25"/>
                    <a:pt x="f27" y="f25"/>
                  </a:cubicBezTo>
                  <a:cubicBezTo>
                    <a:pt x="f28" y="f29"/>
                    <a:pt x="f30" y="f31"/>
                    <a:pt x="f6" y="f32"/>
                  </a:cubicBezTo>
                  <a:cubicBezTo>
                    <a:pt x="f6" y="f33"/>
                    <a:pt x="f30" y="f28"/>
                    <a:pt x="f34" y="f6"/>
                  </a:cubicBezTo>
                  <a:cubicBezTo>
                    <a:pt x="f35" y="f36"/>
                    <a:pt x="f37" y="f7"/>
                    <a:pt x="f26" y="f7"/>
                  </a:cubicBezTo>
                  <a:cubicBezTo>
                    <a:pt x="f38" y="f7"/>
                    <a:pt x="f39" y="f7"/>
                    <a:pt x="f40" y="f36"/>
                  </a:cubicBezTo>
                  <a:cubicBezTo>
                    <a:pt x="f25" y="f41"/>
                    <a:pt x="f24" y="f6"/>
                    <a:pt x="f23" y="f42"/>
                  </a:cubicBezTo>
                  <a:cubicBezTo>
                    <a:pt x="f22" y="f43"/>
                    <a:pt x="f19" y="f44"/>
                    <a:pt x="f19" y="f44"/>
                  </a:cubicBezTo>
                  <a:cubicBezTo>
                    <a:pt x="f13" y="f22"/>
                    <a:pt x="f5" y="f45"/>
                    <a:pt x="f5" y="f8"/>
                  </a:cubicBez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</p:grpSp>
      <p:pic>
        <p:nvPicPr>
          <p:cNvPr id="16" name="Рисунок 5" descr="Зображення, що містить дзеркало, відбиття, вид, фото&#10;&#10;Опис створено автоматично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43832" y="2343150"/>
            <a:ext cx="3767135" cy="37552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solidFill>
          <a:srgbClr val="0B28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2"/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154C4A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Sagona Book"/>
            </a:endParaRPr>
          </a:p>
        </p:txBody>
      </p:sp>
      <p:sp>
        <p:nvSpPr>
          <p:cNvPr id="3" name="Rectangle 24"/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B495C2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Sagona Book"/>
            </a:endParaRPr>
          </a:p>
        </p:txBody>
      </p:sp>
      <p:sp>
        <p:nvSpPr>
          <p:cNvPr id="4" name="Rectangle 26"/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154C4A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Sagona Book"/>
            </a:endParaRPr>
          </a:p>
        </p:txBody>
      </p:sp>
      <p:sp>
        <p:nvSpPr>
          <p:cNvPr id="5" name="Заголовок 1"/>
          <p:cNvSpPr txBox="1">
            <a:spLocks noGrp="1"/>
          </p:cNvSpPr>
          <p:nvPr>
            <p:ph type="title"/>
          </p:nvPr>
        </p:nvSpPr>
        <p:spPr>
          <a:xfrm>
            <a:off x="172309" y="1032668"/>
            <a:ext cx="5563328" cy="82485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1" compatLnSpc="1"/>
          <a:lstStyle/>
          <a:p>
            <a:pPr lvl="0" algn="ctr">
              <a:lnSpc>
                <a:spcPct val="100000"/>
              </a:lnSpc>
            </a:pPr>
            <a:r>
              <a:rPr lang="en-US" sz="5600" b="1" spc="-100" dirty="0" err="1">
                <a:latin typeface="Trebuchet MS" pitchFamily="34" charset="0"/>
              </a:rPr>
              <a:t>Мета</a:t>
            </a:r>
            <a:r>
              <a:rPr lang="en-US" sz="5600" b="1" spc="-100" dirty="0">
                <a:latin typeface="Trebuchet MS" pitchFamily="34" charset="0"/>
              </a:rPr>
              <a:t> </a:t>
            </a:r>
            <a:r>
              <a:rPr lang="en-US" sz="5600" b="1" spc="-100" dirty="0" err="1">
                <a:latin typeface="Trebuchet MS" pitchFamily="34" charset="0"/>
              </a:rPr>
              <a:t>дисципліни</a:t>
            </a:r>
            <a:r>
              <a:rPr lang="en-US" sz="5600" b="1" spc="-100" dirty="0">
                <a:latin typeface="Trebuchet MS" pitchFamily="34" charset="0"/>
              </a:rPr>
              <a:t> </a:t>
            </a:r>
            <a:endParaRPr lang="uk-UA" b="1" dirty="0">
              <a:latin typeface="Trebuchet MS" pitchFamily="34" charset="0"/>
            </a:endParaRPr>
          </a:p>
        </p:txBody>
      </p:sp>
      <p:grpSp>
        <p:nvGrpSpPr>
          <p:cNvPr id="6" name="Group 28"/>
          <p:cNvGrpSpPr/>
          <p:nvPr/>
        </p:nvGrpSpPr>
        <p:grpSpPr>
          <a:xfrm>
            <a:off x="4295800" y="112206"/>
            <a:ext cx="2088041" cy="719233"/>
            <a:chOff x="1965604" y="317451"/>
            <a:chExt cx="2088041" cy="719233"/>
          </a:xfrm>
        </p:grpSpPr>
        <p:sp>
          <p:nvSpPr>
            <p:cNvPr id="7" name="Freeform 78"/>
            <p:cNvSpPr/>
            <p:nvPr/>
          </p:nvSpPr>
          <p:spPr>
            <a:xfrm rot="600127">
              <a:off x="1965604" y="491444"/>
              <a:ext cx="486131" cy="4995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8"/>
                <a:gd name="f7" fmla="val 60"/>
                <a:gd name="f8" fmla="val 32"/>
                <a:gd name="f9" fmla="val 56"/>
                <a:gd name="f10" fmla="val 30"/>
                <a:gd name="f11" fmla="val 54"/>
                <a:gd name="f12" fmla="val 31"/>
                <a:gd name="f13" fmla="val 55"/>
                <a:gd name="f14" fmla="val 24"/>
                <a:gd name="f15" fmla="val 48"/>
                <a:gd name="f16" fmla="val 17"/>
                <a:gd name="f17" fmla="val 40"/>
                <a:gd name="f18" fmla="val 14"/>
                <a:gd name="f19" fmla="val 36"/>
                <a:gd name="f20" fmla="val 8"/>
                <a:gd name="f21" fmla="val 37"/>
                <a:gd name="f22" fmla="val 7"/>
                <a:gd name="f23" fmla="val 29"/>
                <a:gd name="f24" fmla="val 3"/>
                <a:gd name="f25" fmla="val 1"/>
                <a:gd name="f26" fmla="val 20"/>
                <a:gd name="f27" fmla="val 13"/>
                <a:gd name="f28" fmla="val 9"/>
                <a:gd name="f29" fmla="val 4"/>
                <a:gd name="f30" fmla="val 10"/>
                <a:gd name="f31" fmla="val 2"/>
                <a:gd name="f32" fmla="val 21"/>
                <a:gd name="f33" fmla="val 25"/>
                <a:gd name="f34" fmla="val 6"/>
                <a:gd name="f35" fmla="val 33"/>
                <a:gd name="f36" fmla="val 11"/>
                <a:gd name="f37" fmla="val 15"/>
                <a:gd name="f38" fmla="val 38"/>
                <a:gd name="f39" fmla="val 42"/>
                <a:gd name="f40" fmla="val 18"/>
                <a:gd name="f41" fmla="val 44"/>
                <a:gd name="f42" fmla="val 22"/>
                <a:gd name="f43" fmla="val 51"/>
                <a:gd name="f44" fmla="val 50"/>
                <a:gd name="f45" fmla="val 57"/>
                <a:gd name="f46" fmla="val 47"/>
                <a:gd name="f47" fmla="val 53"/>
                <a:gd name="f48" fmla="val 49"/>
                <a:gd name="f49" fmla="val 45"/>
                <a:gd name="f50" fmla="val 39"/>
                <a:gd name="f51" fmla="val 59"/>
                <a:gd name="f52" fmla="+- 0 0 -90"/>
                <a:gd name="f53" fmla="*/ f3 1 58"/>
                <a:gd name="f54" fmla="*/ f4 1 60"/>
                <a:gd name="f55" fmla="val f5"/>
                <a:gd name="f56" fmla="val f6"/>
                <a:gd name="f57" fmla="val f7"/>
                <a:gd name="f58" fmla="*/ f52 f0 1"/>
                <a:gd name="f59" fmla="+- f57 0 f55"/>
                <a:gd name="f60" fmla="+- f56 0 f55"/>
                <a:gd name="f61" fmla="*/ f58 1 f2"/>
                <a:gd name="f62" fmla="*/ f60 1 58"/>
                <a:gd name="f63" fmla="*/ f59 1 60"/>
                <a:gd name="f64" fmla="*/ 32 f60 1"/>
                <a:gd name="f65" fmla="*/ 56 f59 1"/>
                <a:gd name="f66" fmla="*/ 24 f60 1"/>
                <a:gd name="f67" fmla="*/ 48 f59 1"/>
                <a:gd name="f68" fmla="*/ 14 f60 1"/>
                <a:gd name="f69" fmla="*/ 36 f59 1"/>
                <a:gd name="f70" fmla="*/ 7 f60 1"/>
                <a:gd name="f71" fmla="*/ 29 f59 1"/>
                <a:gd name="f72" fmla="*/ 1 f60 1"/>
                <a:gd name="f73" fmla="*/ 17 f59 1"/>
                <a:gd name="f74" fmla="*/ 4 f59 1"/>
                <a:gd name="f75" fmla="*/ 17 f60 1"/>
                <a:gd name="f76" fmla="*/ 1 f59 1"/>
                <a:gd name="f77" fmla="*/ 29 f60 1"/>
                <a:gd name="f78" fmla="*/ 6 f59 1"/>
                <a:gd name="f79" fmla="*/ 31 f60 1"/>
                <a:gd name="f80" fmla="*/ 8 f59 1"/>
                <a:gd name="f81" fmla="*/ 38 f60 1"/>
                <a:gd name="f82" fmla="*/ 15 f59 1"/>
                <a:gd name="f83" fmla="*/ 44 f60 1"/>
                <a:gd name="f84" fmla="*/ 22 f59 1"/>
                <a:gd name="f85" fmla="*/ 54 f60 1"/>
                <a:gd name="f86" fmla="*/ 33 f59 1"/>
                <a:gd name="f87" fmla="*/ 58 f60 1"/>
                <a:gd name="f88" fmla="*/ 44 f59 1"/>
                <a:gd name="f89" fmla="*/ 53 f60 1"/>
                <a:gd name="f90" fmla="*/ 54 f59 1"/>
                <a:gd name="f91" fmla="*/ 42 f60 1"/>
                <a:gd name="f92" fmla="*/ 60 f59 1"/>
                <a:gd name="f93" fmla="+- f61 0 f1"/>
                <a:gd name="f94" fmla="*/ f64 1 58"/>
                <a:gd name="f95" fmla="*/ f65 1 60"/>
                <a:gd name="f96" fmla="*/ f66 1 58"/>
                <a:gd name="f97" fmla="*/ f67 1 60"/>
                <a:gd name="f98" fmla="*/ f68 1 58"/>
                <a:gd name="f99" fmla="*/ f69 1 60"/>
                <a:gd name="f100" fmla="*/ f70 1 58"/>
                <a:gd name="f101" fmla="*/ f71 1 60"/>
                <a:gd name="f102" fmla="*/ f72 1 58"/>
                <a:gd name="f103" fmla="*/ f73 1 60"/>
                <a:gd name="f104" fmla="*/ f74 1 60"/>
                <a:gd name="f105" fmla="*/ f75 1 58"/>
                <a:gd name="f106" fmla="*/ f76 1 60"/>
                <a:gd name="f107" fmla="*/ f77 1 58"/>
                <a:gd name="f108" fmla="*/ f78 1 60"/>
                <a:gd name="f109" fmla="*/ f79 1 58"/>
                <a:gd name="f110" fmla="*/ f80 1 60"/>
                <a:gd name="f111" fmla="*/ f81 1 58"/>
                <a:gd name="f112" fmla="*/ f82 1 60"/>
                <a:gd name="f113" fmla="*/ f83 1 58"/>
                <a:gd name="f114" fmla="*/ f84 1 60"/>
                <a:gd name="f115" fmla="*/ f85 1 58"/>
                <a:gd name="f116" fmla="*/ f86 1 60"/>
                <a:gd name="f117" fmla="*/ f87 1 58"/>
                <a:gd name="f118" fmla="*/ f88 1 60"/>
                <a:gd name="f119" fmla="*/ f89 1 58"/>
                <a:gd name="f120" fmla="*/ f90 1 60"/>
                <a:gd name="f121" fmla="*/ f91 1 58"/>
                <a:gd name="f122" fmla="*/ f92 1 60"/>
                <a:gd name="f123" fmla="*/ 0 1 f62"/>
                <a:gd name="f124" fmla="*/ f56 1 f62"/>
                <a:gd name="f125" fmla="*/ 0 1 f63"/>
                <a:gd name="f126" fmla="*/ f57 1 f63"/>
                <a:gd name="f127" fmla="*/ f94 1 f62"/>
                <a:gd name="f128" fmla="*/ f95 1 f63"/>
                <a:gd name="f129" fmla="*/ f96 1 f62"/>
                <a:gd name="f130" fmla="*/ f97 1 f63"/>
                <a:gd name="f131" fmla="*/ f98 1 f62"/>
                <a:gd name="f132" fmla="*/ f99 1 f63"/>
                <a:gd name="f133" fmla="*/ f100 1 f62"/>
                <a:gd name="f134" fmla="*/ f101 1 f63"/>
                <a:gd name="f135" fmla="*/ f102 1 f62"/>
                <a:gd name="f136" fmla="*/ f103 1 f63"/>
                <a:gd name="f137" fmla="*/ f104 1 f63"/>
                <a:gd name="f138" fmla="*/ f105 1 f62"/>
                <a:gd name="f139" fmla="*/ f106 1 f63"/>
                <a:gd name="f140" fmla="*/ f107 1 f62"/>
                <a:gd name="f141" fmla="*/ f108 1 f63"/>
                <a:gd name="f142" fmla="*/ f109 1 f62"/>
                <a:gd name="f143" fmla="*/ f110 1 f63"/>
                <a:gd name="f144" fmla="*/ f111 1 f62"/>
                <a:gd name="f145" fmla="*/ f112 1 f63"/>
                <a:gd name="f146" fmla="*/ f113 1 f62"/>
                <a:gd name="f147" fmla="*/ f114 1 f63"/>
                <a:gd name="f148" fmla="*/ f115 1 f62"/>
                <a:gd name="f149" fmla="*/ f116 1 f63"/>
                <a:gd name="f150" fmla="*/ f117 1 f62"/>
                <a:gd name="f151" fmla="*/ f118 1 f63"/>
                <a:gd name="f152" fmla="*/ f119 1 f62"/>
                <a:gd name="f153" fmla="*/ f120 1 f63"/>
                <a:gd name="f154" fmla="*/ f121 1 f62"/>
                <a:gd name="f155" fmla="*/ f122 1 f63"/>
                <a:gd name="f156" fmla="*/ f123 f53 1"/>
                <a:gd name="f157" fmla="*/ f124 f53 1"/>
                <a:gd name="f158" fmla="*/ f126 f54 1"/>
                <a:gd name="f159" fmla="*/ f125 f54 1"/>
                <a:gd name="f160" fmla="*/ f127 f53 1"/>
                <a:gd name="f161" fmla="*/ f128 f54 1"/>
                <a:gd name="f162" fmla="*/ f129 f53 1"/>
                <a:gd name="f163" fmla="*/ f130 f54 1"/>
                <a:gd name="f164" fmla="*/ f131 f53 1"/>
                <a:gd name="f165" fmla="*/ f132 f54 1"/>
                <a:gd name="f166" fmla="*/ f133 f53 1"/>
                <a:gd name="f167" fmla="*/ f134 f54 1"/>
                <a:gd name="f168" fmla="*/ f135 f53 1"/>
                <a:gd name="f169" fmla="*/ f136 f54 1"/>
                <a:gd name="f170" fmla="*/ f137 f54 1"/>
                <a:gd name="f171" fmla="*/ f138 f53 1"/>
                <a:gd name="f172" fmla="*/ f139 f54 1"/>
                <a:gd name="f173" fmla="*/ f140 f53 1"/>
                <a:gd name="f174" fmla="*/ f141 f54 1"/>
                <a:gd name="f175" fmla="*/ f142 f53 1"/>
                <a:gd name="f176" fmla="*/ f143 f54 1"/>
                <a:gd name="f177" fmla="*/ f144 f53 1"/>
                <a:gd name="f178" fmla="*/ f145 f54 1"/>
                <a:gd name="f179" fmla="*/ f146 f53 1"/>
                <a:gd name="f180" fmla="*/ f147 f54 1"/>
                <a:gd name="f181" fmla="*/ f148 f53 1"/>
                <a:gd name="f182" fmla="*/ f149 f54 1"/>
                <a:gd name="f183" fmla="*/ f150 f53 1"/>
                <a:gd name="f184" fmla="*/ f151 f54 1"/>
                <a:gd name="f185" fmla="*/ f152 f53 1"/>
                <a:gd name="f186" fmla="*/ f153 f54 1"/>
                <a:gd name="f187" fmla="*/ f154 f53 1"/>
                <a:gd name="f188" fmla="*/ f155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3">
                  <a:pos x="f160" y="f161"/>
                </a:cxn>
                <a:cxn ang="f93">
                  <a:pos x="f162" y="f163"/>
                </a:cxn>
                <a:cxn ang="f93">
                  <a:pos x="f164" y="f165"/>
                </a:cxn>
                <a:cxn ang="f93">
                  <a:pos x="f166" y="f167"/>
                </a:cxn>
                <a:cxn ang="f93">
                  <a:pos x="f168" y="f169"/>
                </a:cxn>
                <a:cxn ang="f93">
                  <a:pos x="f166" y="f170"/>
                </a:cxn>
                <a:cxn ang="f93">
                  <a:pos x="f171" y="f172"/>
                </a:cxn>
                <a:cxn ang="f93">
                  <a:pos x="f173" y="f174"/>
                </a:cxn>
                <a:cxn ang="f93">
                  <a:pos x="f175" y="f176"/>
                </a:cxn>
                <a:cxn ang="f93">
                  <a:pos x="f177" y="f178"/>
                </a:cxn>
                <a:cxn ang="f93">
                  <a:pos x="f179" y="f180"/>
                </a:cxn>
                <a:cxn ang="f93">
                  <a:pos x="f181" y="f182"/>
                </a:cxn>
                <a:cxn ang="f93">
                  <a:pos x="f183" y="f184"/>
                </a:cxn>
                <a:cxn ang="f93">
                  <a:pos x="f185" y="f186"/>
                </a:cxn>
                <a:cxn ang="f93">
                  <a:pos x="f187" y="f188"/>
                </a:cxn>
                <a:cxn ang="f93">
                  <a:pos x="f160" y="f161"/>
                </a:cxn>
              </a:cxnLst>
              <a:rect l="f156" t="f159" r="f157" b="f158"/>
              <a:pathLst>
                <a:path w="58" h="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18" y="f19"/>
                  </a:cubicBezTo>
                  <a:cubicBezTo>
                    <a:pt x="f20" y="f10"/>
                    <a:pt x="f18" y="f21"/>
                    <a:pt x="f22" y="f23"/>
                  </a:cubicBezTo>
                  <a:cubicBezTo>
                    <a:pt x="f24" y="f14"/>
                    <a:pt x="f25" y="f26"/>
                    <a:pt x="f25" y="f16"/>
                  </a:cubicBezTo>
                  <a:cubicBezTo>
                    <a:pt x="f5" y="f27"/>
                    <a:pt x="f24" y="f28"/>
                    <a:pt x="f22" y="f29"/>
                  </a:cubicBezTo>
                  <a:cubicBezTo>
                    <a:pt x="f30" y="f31"/>
                    <a:pt x="f27" y="f5"/>
                    <a:pt x="f16" y="f25"/>
                  </a:cubicBezTo>
                  <a:cubicBezTo>
                    <a:pt x="f32" y="f25"/>
                    <a:pt x="f33" y="f24"/>
                    <a:pt x="f23" y="f34"/>
                  </a:cubicBezTo>
                  <a:cubicBezTo>
                    <a:pt x="f12" y="f20"/>
                    <a:pt x="f12" y="f20"/>
                    <a:pt x="f12" y="f20"/>
                  </a:cubicBezTo>
                  <a:cubicBezTo>
                    <a:pt x="f35" y="f36"/>
                    <a:pt x="f21" y="f37"/>
                    <a:pt x="f38" y="f37"/>
                  </a:cubicBezTo>
                  <a:cubicBezTo>
                    <a:pt x="f39" y="f26"/>
                    <a:pt x="f17" y="f40"/>
                    <a:pt x="f41" y="f42"/>
                  </a:cubicBezTo>
                  <a:cubicBezTo>
                    <a:pt x="f43" y="f23"/>
                    <a:pt x="f44" y="f23"/>
                    <a:pt x="f11" y="f35"/>
                  </a:cubicBezTo>
                  <a:cubicBezTo>
                    <a:pt x="f45" y="f21"/>
                    <a:pt x="f6" y="f17"/>
                    <a:pt x="f6" y="f41"/>
                  </a:cubicBezTo>
                  <a:cubicBezTo>
                    <a:pt x="f6" y="f46"/>
                    <a:pt x="f9" y="f44"/>
                    <a:pt x="f47" y="f11"/>
                  </a:cubicBezTo>
                  <a:cubicBezTo>
                    <a:pt x="f48" y="f6"/>
                    <a:pt x="f49" y="f7"/>
                    <a:pt x="f39" y="f7"/>
                  </a:cubicBezTo>
                  <a:cubicBezTo>
                    <a:pt x="f50" y="f7"/>
                    <a:pt x="f19" y="f51"/>
                    <a:pt x="f8" y="f9"/>
                  </a:cubicBez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  <p:sp>
          <p:nvSpPr>
            <p:cNvPr id="8" name="Freeform 79"/>
            <p:cNvSpPr/>
            <p:nvPr/>
          </p:nvSpPr>
          <p:spPr>
            <a:xfrm rot="600127">
              <a:off x="2847103" y="317451"/>
              <a:ext cx="411342" cy="6609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"/>
                <a:gd name="f7" fmla="val 79"/>
                <a:gd name="f8" fmla="val 15"/>
                <a:gd name="f9" fmla="val 65"/>
                <a:gd name="f10" fmla="val 14"/>
                <a:gd name="f11" fmla="val 59"/>
                <a:gd name="f12" fmla="val 13"/>
                <a:gd name="f13" fmla="val 58"/>
                <a:gd name="f14" fmla="val 12"/>
                <a:gd name="f15" fmla="val 54"/>
                <a:gd name="f16" fmla="val 11"/>
                <a:gd name="f17" fmla="val 45"/>
                <a:gd name="f18" fmla="val 10"/>
                <a:gd name="f19" fmla="val 40"/>
                <a:gd name="f20" fmla="val 8"/>
                <a:gd name="f21" fmla="val 33"/>
                <a:gd name="f22" fmla="val 9"/>
                <a:gd name="f23" fmla="val 34"/>
                <a:gd name="f24" fmla="val 38"/>
                <a:gd name="f25" fmla="val 24"/>
                <a:gd name="f26" fmla="val 43"/>
                <a:gd name="f27" fmla="val 60"/>
                <a:gd name="f28" fmla="val 70"/>
                <a:gd name="f29" fmla="val 77"/>
                <a:gd name="f30" fmla="val 19"/>
                <a:gd name="f31" fmla="+- 0 0 -90"/>
                <a:gd name="f32" fmla="*/ f3 1 49"/>
                <a:gd name="f33" fmla="*/ f4 1 79"/>
                <a:gd name="f34" fmla="val f5"/>
                <a:gd name="f35" fmla="val f6"/>
                <a:gd name="f36" fmla="val f7"/>
                <a:gd name="f37" fmla="*/ f31 f0 1"/>
                <a:gd name="f38" fmla="+- f36 0 f34"/>
                <a:gd name="f39" fmla="+- f35 0 f34"/>
                <a:gd name="f40" fmla="*/ f37 1 f2"/>
                <a:gd name="f41" fmla="*/ f39 1 49"/>
                <a:gd name="f42" fmla="*/ f38 1 79"/>
                <a:gd name="f43" fmla="*/ 15 f39 1"/>
                <a:gd name="f44" fmla="*/ 65 f38 1"/>
                <a:gd name="f45" fmla="*/ 12 f39 1"/>
                <a:gd name="f46" fmla="*/ 54 f38 1"/>
                <a:gd name="f47" fmla="*/ 8 f39 1"/>
                <a:gd name="f48" fmla="*/ 33 f38 1"/>
                <a:gd name="f49" fmla="*/ 38 f39 1"/>
                <a:gd name="f50" fmla="*/ 24 f38 1"/>
                <a:gd name="f51" fmla="*/ 45 f39 1"/>
                <a:gd name="f52" fmla="*/ 70 f38 1"/>
                <a:gd name="f53" fmla="+- f40 0 f1"/>
                <a:gd name="f54" fmla="*/ f43 1 49"/>
                <a:gd name="f55" fmla="*/ f44 1 79"/>
                <a:gd name="f56" fmla="*/ f45 1 49"/>
                <a:gd name="f57" fmla="*/ f46 1 79"/>
                <a:gd name="f58" fmla="*/ f47 1 49"/>
                <a:gd name="f59" fmla="*/ f48 1 79"/>
                <a:gd name="f60" fmla="*/ f49 1 49"/>
                <a:gd name="f61" fmla="*/ f50 1 79"/>
                <a:gd name="f62" fmla="*/ f51 1 49"/>
                <a:gd name="f63" fmla="*/ f52 1 79"/>
                <a:gd name="f64" fmla="*/ 0 1 f41"/>
                <a:gd name="f65" fmla="*/ f35 1 f41"/>
                <a:gd name="f66" fmla="*/ 0 1 f42"/>
                <a:gd name="f67" fmla="*/ f36 1 f42"/>
                <a:gd name="f68" fmla="*/ f54 1 f41"/>
                <a:gd name="f69" fmla="*/ f55 1 f42"/>
                <a:gd name="f70" fmla="*/ f56 1 f41"/>
                <a:gd name="f71" fmla="*/ f57 1 f42"/>
                <a:gd name="f72" fmla="*/ f58 1 f41"/>
                <a:gd name="f73" fmla="*/ f59 1 f42"/>
                <a:gd name="f74" fmla="*/ f60 1 f41"/>
                <a:gd name="f75" fmla="*/ f61 1 f42"/>
                <a:gd name="f76" fmla="*/ f62 1 f41"/>
                <a:gd name="f77" fmla="*/ f63 1 f42"/>
                <a:gd name="f78" fmla="*/ f64 f32 1"/>
                <a:gd name="f79" fmla="*/ f65 f32 1"/>
                <a:gd name="f80" fmla="*/ f67 f33 1"/>
                <a:gd name="f81" fmla="*/ f66 f33 1"/>
                <a:gd name="f82" fmla="*/ f68 f32 1"/>
                <a:gd name="f83" fmla="*/ f69 f33 1"/>
                <a:gd name="f84" fmla="*/ f70 f32 1"/>
                <a:gd name="f85" fmla="*/ f71 f33 1"/>
                <a:gd name="f86" fmla="*/ f72 f32 1"/>
                <a:gd name="f87" fmla="*/ f73 f33 1"/>
                <a:gd name="f88" fmla="*/ f74 f32 1"/>
                <a:gd name="f89" fmla="*/ f75 f33 1"/>
                <a:gd name="f90" fmla="*/ f76 f32 1"/>
                <a:gd name="f91" fmla="*/ f7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82" y="f83"/>
                </a:cxn>
                <a:cxn ang="f53">
                  <a:pos x="f84" y="f85"/>
                </a:cxn>
                <a:cxn ang="f53">
                  <a:pos x="f86" y="f87"/>
                </a:cxn>
                <a:cxn ang="f53">
                  <a:pos x="f88" y="f89"/>
                </a:cxn>
                <a:cxn ang="f53">
                  <a:pos x="f90" y="f91"/>
                </a:cxn>
                <a:cxn ang="f53">
                  <a:pos x="f82" y="f83"/>
                </a:cxn>
              </a:cxnLst>
              <a:rect l="f78" t="f81" r="f79" b="f80"/>
              <a:pathLst>
                <a:path w="49" h="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5" y="f22"/>
                    <a:pt x="f23" y="f5"/>
                    <a:pt x="f24" y="f25"/>
                  </a:cubicBezTo>
                  <a:cubicBezTo>
                    <a:pt x="f26" y="f26"/>
                    <a:pt x="f6" y="f27"/>
                    <a:pt x="f17" y="f28"/>
                  </a:cubicBezTo>
                  <a:cubicBezTo>
                    <a:pt x="f24" y="f29"/>
                    <a:pt x="f30" y="f7"/>
                    <a:pt x="f8" y="f9"/>
                  </a:cubicBez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  <p:sp>
          <p:nvSpPr>
            <p:cNvPr id="9" name="Freeform 85"/>
            <p:cNvSpPr/>
            <p:nvPr/>
          </p:nvSpPr>
          <p:spPr>
            <a:xfrm rot="600127">
              <a:off x="3754481" y="493677"/>
              <a:ext cx="299164" cy="5430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6"/>
                <a:gd name="f7" fmla="val 65"/>
                <a:gd name="f8" fmla="val 15"/>
                <a:gd name="f9" fmla="val 10"/>
                <a:gd name="f10" fmla="val 35"/>
                <a:gd name="f11" fmla="val 7"/>
                <a:gd name="f12" fmla="val 34"/>
                <a:gd name="f13" fmla="val 5"/>
                <a:gd name="f14" fmla="val 33"/>
                <a:gd name="f15" fmla="val 3"/>
                <a:gd name="f16" fmla="val 31"/>
                <a:gd name="f17" fmla="val 2"/>
                <a:gd name="f18" fmla="val 28"/>
                <a:gd name="f19" fmla="val 1"/>
                <a:gd name="f20" fmla="val 27"/>
                <a:gd name="f21" fmla="val 25"/>
                <a:gd name="f22" fmla="val 23"/>
                <a:gd name="f23" fmla="val 19"/>
                <a:gd name="f24" fmla="val 16"/>
                <a:gd name="f25" fmla="val 13"/>
                <a:gd name="f26" fmla="val 11"/>
                <a:gd name="f27" fmla="val 9"/>
                <a:gd name="f28" fmla="val 4"/>
                <a:gd name="f29" fmla="val 6"/>
                <a:gd name="f30" fmla="val 17"/>
                <a:gd name="f31" fmla="val 29"/>
                <a:gd name="f32" fmla="val 44"/>
                <a:gd name="f33" fmla="val 50"/>
                <a:gd name="f34" fmla="val 55"/>
                <a:gd name="f35" fmla="val 58"/>
                <a:gd name="f36" fmla="val 61"/>
                <a:gd name="f37" fmla="val 63"/>
                <a:gd name="f38" fmla="val 8"/>
                <a:gd name="f39" fmla="val 64"/>
                <a:gd name="f40" fmla="val 22"/>
                <a:gd name="f41" fmla="val 30"/>
                <a:gd name="f42" fmla="val 59"/>
                <a:gd name="f43" fmla="val 32"/>
                <a:gd name="f44" fmla="val 54"/>
                <a:gd name="f45" fmla="val 40"/>
                <a:gd name="f46" fmla="+- 0 0 -90"/>
                <a:gd name="f47" fmla="*/ f3 1 36"/>
                <a:gd name="f48" fmla="*/ f4 1 65"/>
                <a:gd name="f49" fmla="val f5"/>
                <a:gd name="f50" fmla="val f6"/>
                <a:gd name="f51" fmla="val f7"/>
                <a:gd name="f52" fmla="*/ f46 f0 1"/>
                <a:gd name="f53" fmla="+- f51 0 f49"/>
                <a:gd name="f54" fmla="+- f50 0 f49"/>
                <a:gd name="f55" fmla="*/ f52 1 f2"/>
                <a:gd name="f56" fmla="*/ f54 1 36"/>
                <a:gd name="f57" fmla="*/ f53 1 65"/>
                <a:gd name="f58" fmla="*/ 36 f54 1"/>
                <a:gd name="f59" fmla="*/ 15 f53 1"/>
                <a:gd name="f60" fmla="*/ 34 f54 1"/>
                <a:gd name="f61" fmla="*/ 5 f53 1"/>
                <a:gd name="f62" fmla="*/ 28 f54 1"/>
                <a:gd name="f63" fmla="*/ 1 f53 1"/>
                <a:gd name="f64" fmla="*/ 23 f54 1"/>
                <a:gd name="f65" fmla="*/ 0 f53 1"/>
                <a:gd name="f66" fmla="*/ 13 f54 1"/>
                <a:gd name="f67" fmla="*/ 7 f54 1"/>
                <a:gd name="f68" fmla="*/ 9 f53 1"/>
                <a:gd name="f69" fmla="*/ 4 f54 1"/>
                <a:gd name="f70" fmla="*/ 19 f53 1"/>
                <a:gd name="f71" fmla="*/ 0 f54 1"/>
                <a:gd name="f72" fmla="*/ 44 f53 1"/>
                <a:gd name="f73" fmla="*/ 1 f54 1"/>
                <a:gd name="f74" fmla="*/ 58 f53 1"/>
                <a:gd name="f75" fmla="*/ 8 f54 1"/>
                <a:gd name="f76" fmla="*/ 64 f53 1"/>
                <a:gd name="f77" fmla="*/ 16 f54 1"/>
                <a:gd name="f78" fmla="*/ 65 f53 1"/>
                <a:gd name="f79" fmla="*/ 25 f54 1"/>
                <a:gd name="f80" fmla="*/ 63 f53 1"/>
                <a:gd name="f81" fmla="*/ 31 f54 1"/>
                <a:gd name="f82" fmla="*/ 55 f53 1"/>
                <a:gd name="f83" fmla="*/ 40 f53 1"/>
                <a:gd name="f84" fmla="+- f55 0 f1"/>
                <a:gd name="f85" fmla="*/ f58 1 36"/>
                <a:gd name="f86" fmla="*/ f59 1 65"/>
                <a:gd name="f87" fmla="*/ f60 1 36"/>
                <a:gd name="f88" fmla="*/ f61 1 65"/>
                <a:gd name="f89" fmla="*/ f62 1 36"/>
                <a:gd name="f90" fmla="*/ f63 1 65"/>
                <a:gd name="f91" fmla="*/ f64 1 36"/>
                <a:gd name="f92" fmla="*/ f65 1 65"/>
                <a:gd name="f93" fmla="*/ f66 1 36"/>
                <a:gd name="f94" fmla="*/ f67 1 36"/>
                <a:gd name="f95" fmla="*/ f68 1 65"/>
                <a:gd name="f96" fmla="*/ f69 1 36"/>
                <a:gd name="f97" fmla="*/ f70 1 65"/>
                <a:gd name="f98" fmla="*/ f71 1 36"/>
                <a:gd name="f99" fmla="*/ f72 1 65"/>
                <a:gd name="f100" fmla="*/ f73 1 36"/>
                <a:gd name="f101" fmla="*/ f74 1 65"/>
                <a:gd name="f102" fmla="*/ f75 1 36"/>
                <a:gd name="f103" fmla="*/ f76 1 65"/>
                <a:gd name="f104" fmla="*/ f77 1 36"/>
                <a:gd name="f105" fmla="*/ f78 1 65"/>
                <a:gd name="f106" fmla="*/ f79 1 36"/>
                <a:gd name="f107" fmla="*/ f80 1 65"/>
                <a:gd name="f108" fmla="*/ f81 1 36"/>
                <a:gd name="f109" fmla="*/ f82 1 65"/>
                <a:gd name="f110" fmla="*/ f83 1 65"/>
                <a:gd name="f111" fmla="*/ 0 1 f56"/>
                <a:gd name="f112" fmla="*/ f50 1 f56"/>
                <a:gd name="f113" fmla="*/ 0 1 f57"/>
                <a:gd name="f114" fmla="*/ f51 1 f57"/>
                <a:gd name="f115" fmla="*/ f85 1 f56"/>
                <a:gd name="f116" fmla="*/ f86 1 f57"/>
                <a:gd name="f117" fmla="*/ f87 1 f56"/>
                <a:gd name="f118" fmla="*/ f88 1 f57"/>
                <a:gd name="f119" fmla="*/ f89 1 f56"/>
                <a:gd name="f120" fmla="*/ f90 1 f57"/>
                <a:gd name="f121" fmla="*/ f91 1 f56"/>
                <a:gd name="f122" fmla="*/ f92 1 f57"/>
                <a:gd name="f123" fmla="*/ f93 1 f56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6"/>
                <a:gd name="f137" fmla="*/ f107 1 f57"/>
                <a:gd name="f138" fmla="*/ f108 1 f56"/>
                <a:gd name="f139" fmla="*/ f109 1 f57"/>
                <a:gd name="f140" fmla="*/ f110 1 f57"/>
                <a:gd name="f141" fmla="*/ f111 f47 1"/>
                <a:gd name="f142" fmla="*/ f112 f47 1"/>
                <a:gd name="f143" fmla="*/ f114 f48 1"/>
                <a:gd name="f144" fmla="*/ f113 f48 1"/>
                <a:gd name="f145" fmla="*/ f115 f47 1"/>
                <a:gd name="f146" fmla="*/ f116 f48 1"/>
                <a:gd name="f147" fmla="*/ f117 f47 1"/>
                <a:gd name="f148" fmla="*/ f118 f48 1"/>
                <a:gd name="f149" fmla="*/ f119 f47 1"/>
                <a:gd name="f150" fmla="*/ f120 f48 1"/>
                <a:gd name="f151" fmla="*/ f121 f47 1"/>
                <a:gd name="f152" fmla="*/ f122 f48 1"/>
                <a:gd name="f153" fmla="*/ f123 f47 1"/>
                <a:gd name="f154" fmla="*/ f124 f47 1"/>
                <a:gd name="f155" fmla="*/ f125 f48 1"/>
                <a:gd name="f156" fmla="*/ f126 f47 1"/>
                <a:gd name="f157" fmla="*/ f127 f48 1"/>
                <a:gd name="f158" fmla="*/ f128 f47 1"/>
                <a:gd name="f159" fmla="*/ f129 f48 1"/>
                <a:gd name="f160" fmla="*/ f130 f47 1"/>
                <a:gd name="f161" fmla="*/ f131 f48 1"/>
                <a:gd name="f162" fmla="*/ f132 f47 1"/>
                <a:gd name="f163" fmla="*/ f133 f48 1"/>
                <a:gd name="f164" fmla="*/ f134 f47 1"/>
                <a:gd name="f165" fmla="*/ f135 f48 1"/>
                <a:gd name="f166" fmla="*/ f136 f47 1"/>
                <a:gd name="f167" fmla="*/ f137 f48 1"/>
                <a:gd name="f168" fmla="*/ f138 f47 1"/>
                <a:gd name="f169" fmla="*/ f139 f48 1"/>
                <a:gd name="f170" fmla="*/ f140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45" y="f146"/>
                </a:cxn>
                <a:cxn ang="f84">
                  <a:pos x="f147" y="f148"/>
                </a:cxn>
                <a:cxn ang="f84">
                  <a:pos x="f149" y="f150"/>
                </a:cxn>
                <a:cxn ang="f84">
                  <a:pos x="f151" y="f152"/>
                </a:cxn>
                <a:cxn ang="f84">
                  <a:pos x="f153" y="f150"/>
                </a:cxn>
                <a:cxn ang="f84">
                  <a:pos x="f154" y="f155"/>
                </a:cxn>
                <a:cxn ang="f84">
                  <a:pos x="f156" y="f157"/>
                </a:cxn>
                <a:cxn ang="f84">
                  <a:pos x="f158" y="f159"/>
                </a:cxn>
                <a:cxn ang="f84">
                  <a:pos x="f160" y="f161"/>
                </a:cxn>
                <a:cxn ang="f84">
                  <a:pos x="f162" y="f163"/>
                </a:cxn>
                <a:cxn ang="f84">
                  <a:pos x="f164" y="f165"/>
                </a:cxn>
                <a:cxn ang="f84">
                  <a:pos x="f166" y="f167"/>
                </a:cxn>
                <a:cxn ang="f84">
                  <a:pos x="f168" y="f169"/>
                </a:cxn>
                <a:cxn ang="f84">
                  <a:pos x="f147" y="f170"/>
                </a:cxn>
                <a:cxn ang="f84">
                  <a:pos x="f145" y="f146"/>
                </a:cxn>
              </a:cxnLst>
              <a:rect l="f141" t="f144" r="f142" b="f143"/>
              <a:pathLst>
                <a:path w="36" h="65">
                  <a:moveTo>
                    <a:pt x="f6" y="f8"/>
                  </a:moveTo>
                  <a:cubicBezTo>
                    <a:pt x="f6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19"/>
                    <a:pt x="f21" y="f19"/>
                    <a:pt x="f22" y="f5"/>
                  </a:cubicBezTo>
                  <a:cubicBezTo>
                    <a:pt x="f23" y="f5"/>
                    <a:pt x="f24" y="f5"/>
                    <a:pt x="f25" y="f19"/>
                  </a:cubicBezTo>
                  <a:cubicBezTo>
                    <a:pt x="f26" y="f17"/>
                    <a:pt x="f27" y="f28"/>
                    <a:pt x="f11" y="f27"/>
                  </a:cubicBezTo>
                  <a:cubicBezTo>
                    <a:pt x="f29" y="f25"/>
                    <a:pt x="f13" y="f30"/>
                    <a:pt x="f28" y="f23"/>
                  </a:cubicBezTo>
                  <a:cubicBezTo>
                    <a:pt x="f17" y="f31"/>
                    <a:pt x="f5" y="f32"/>
                    <a:pt x="f5" y="f32"/>
                  </a:cubicBezTo>
                  <a:cubicBezTo>
                    <a:pt x="f5" y="f33"/>
                    <a:pt x="f5" y="f34"/>
                    <a:pt x="f19" y="f35"/>
                  </a:cubicBezTo>
                  <a:cubicBezTo>
                    <a:pt x="f17" y="f36"/>
                    <a:pt x="f13" y="f37"/>
                    <a:pt x="f38" y="f39"/>
                  </a:cubicBezTo>
                  <a:cubicBezTo>
                    <a:pt x="f26" y="f7"/>
                    <a:pt x="f25" y="f7"/>
                    <a:pt x="f24" y="f7"/>
                  </a:cubicBezTo>
                  <a:cubicBezTo>
                    <a:pt x="f23" y="f7"/>
                    <a:pt x="f40" y="f39"/>
                    <a:pt x="f21" y="f37"/>
                  </a:cubicBezTo>
                  <a:cubicBezTo>
                    <a:pt x="f18" y="f36"/>
                    <a:pt x="f41" y="f42"/>
                    <a:pt x="f16" y="f34"/>
                  </a:cubicBezTo>
                  <a:cubicBezTo>
                    <a:pt x="f43" y="f33"/>
                    <a:pt x="f16" y="f44"/>
                    <a:pt x="f12" y="f45"/>
                  </a:cubicBezTo>
                  <a:lnTo>
                    <a:pt x="f6" y="f8"/>
                  </a:ln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</p:grpSp>
      <p:grpSp>
        <p:nvGrpSpPr>
          <p:cNvPr id="10" name="Group 33"/>
          <p:cNvGrpSpPr/>
          <p:nvPr/>
        </p:nvGrpSpPr>
        <p:grpSpPr>
          <a:xfrm>
            <a:off x="2017357" y="5503151"/>
            <a:ext cx="2117175" cy="588801"/>
            <a:chOff x="2017357" y="5503151"/>
            <a:chExt cx="2117175" cy="588801"/>
          </a:xfrm>
        </p:grpSpPr>
        <p:sp>
          <p:nvSpPr>
            <p:cNvPr id="11" name="Freeform 80"/>
            <p:cNvSpPr/>
            <p:nvPr/>
          </p:nvSpPr>
          <p:spPr>
            <a:xfrm rot="5400013">
              <a:off x="2816219" y="5695327"/>
              <a:ext cx="524664" cy="26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"/>
                <a:gd name="f7" fmla="val 34"/>
                <a:gd name="f8" fmla="val 53"/>
                <a:gd name="f9" fmla="val 33"/>
                <a:gd name="f10" fmla="val 47"/>
                <a:gd name="f11" fmla="val 39"/>
                <a:gd name="f12" fmla="val 24"/>
                <a:gd name="f13" fmla="val 21"/>
                <a:gd name="f14" fmla="val 12"/>
                <a:gd name="f15" fmla="val 32"/>
                <a:gd name="f16" fmla="val 7"/>
                <a:gd name="f17" fmla="val 31"/>
                <a:gd name="f18" fmla="val 4"/>
                <a:gd name="f19" fmla="val 30"/>
                <a:gd name="f20" fmla="val 3"/>
                <a:gd name="f21" fmla="val 28"/>
                <a:gd name="f22" fmla="val 1"/>
                <a:gd name="f23" fmla="val 26"/>
                <a:gd name="f24" fmla="val 19"/>
                <a:gd name="f25" fmla="val 16"/>
                <a:gd name="f26" fmla="val 13"/>
                <a:gd name="f27" fmla="val 10"/>
                <a:gd name="f28" fmla="val 5"/>
                <a:gd name="f29" fmla="val 11"/>
                <a:gd name="f30" fmla="val 2"/>
                <a:gd name="f31" fmla="val 20"/>
                <a:gd name="f32" fmla="val 23"/>
                <a:gd name="f33" fmla="val 37"/>
                <a:gd name="f34" fmla="val 43"/>
                <a:gd name="f35" fmla="val 48"/>
                <a:gd name="f36" fmla="val 54"/>
                <a:gd name="f37" fmla="val 59"/>
                <a:gd name="f38" fmla="val 62"/>
                <a:gd name="f39" fmla="val 65"/>
                <a:gd name="f40" fmla="val 6"/>
                <a:gd name="f41" fmla="val 9"/>
                <a:gd name="f42" fmla="val 15"/>
                <a:gd name="f43" fmla="val 17"/>
                <a:gd name="f44" fmla="val 64"/>
                <a:gd name="f45" fmla="val 29"/>
                <a:gd name="f46" fmla="val 60"/>
                <a:gd name="f47" fmla="val 57"/>
                <a:gd name="f48" fmla="+- 0 0 -90"/>
                <a:gd name="f49" fmla="*/ f3 1 66"/>
                <a:gd name="f50" fmla="*/ f4 1 34"/>
                <a:gd name="f51" fmla="val f5"/>
                <a:gd name="f52" fmla="val f6"/>
                <a:gd name="f53" fmla="val f7"/>
                <a:gd name="f54" fmla="*/ f48 f0 1"/>
                <a:gd name="f55" fmla="+- f53 0 f51"/>
                <a:gd name="f56" fmla="+- f52 0 f51"/>
                <a:gd name="f57" fmla="*/ f54 1 f2"/>
                <a:gd name="f58" fmla="*/ f56 1 66"/>
                <a:gd name="f59" fmla="*/ f55 1 34"/>
                <a:gd name="f60" fmla="*/ 53 f56 1"/>
                <a:gd name="f61" fmla="*/ 33 f55 1"/>
                <a:gd name="f62" fmla="*/ 39 f56 1"/>
                <a:gd name="f63" fmla="*/ 21 f56 1"/>
                <a:gd name="f64" fmla="*/ 12 f56 1"/>
                <a:gd name="f65" fmla="*/ 32 f55 1"/>
                <a:gd name="f66" fmla="*/ 3 f56 1"/>
                <a:gd name="f67" fmla="*/ 28 f55 1"/>
                <a:gd name="f68" fmla="*/ 0 f56 1"/>
                <a:gd name="f69" fmla="*/ 21 f55 1"/>
                <a:gd name="f70" fmla="*/ 16 f55 1"/>
                <a:gd name="f71" fmla="*/ 7 f55 1"/>
                <a:gd name="f72" fmla="*/ 11 f56 1"/>
                <a:gd name="f73" fmla="*/ 3 f55 1"/>
                <a:gd name="f74" fmla="*/ 23 f56 1"/>
                <a:gd name="f75" fmla="*/ 2 f55 1"/>
                <a:gd name="f76" fmla="*/ 43 f56 1"/>
                <a:gd name="f77" fmla="*/ 0 f55 1"/>
                <a:gd name="f78" fmla="*/ 48 f56 1"/>
                <a:gd name="f79" fmla="*/ 62 f56 1"/>
                <a:gd name="f80" fmla="*/ 4 f55 1"/>
                <a:gd name="f81" fmla="*/ 66 f56 1"/>
                <a:gd name="f82" fmla="*/ 13 f55 1"/>
                <a:gd name="f83" fmla="*/ 20 f55 1"/>
                <a:gd name="f84" fmla="*/ 29 f55 1"/>
                <a:gd name="f85" fmla="+- f57 0 f1"/>
                <a:gd name="f86" fmla="*/ f60 1 66"/>
                <a:gd name="f87" fmla="*/ f61 1 34"/>
                <a:gd name="f88" fmla="*/ f62 1 66"/>
                <a:gd name="f89" fmla="*/ f63 1 66"/>
                <a:gd name="f90" fmla="*/ f64 1 66"/>
                <a:gd name="f91" fmla="*/ f65 1 34"/>
                <a:gd name="f92" fmla="*/ f66 1 66"/>
                <a:gd name="f93" fmla="*/ f67 1 34"/>
                <a:gd name="f94" fmla="*/ f68 1 66"/>
                <a:gd name="f95" fmla="*/ f69 1 34"/>
                <a:gd name="f96" fmla="*/ f70 1 34"/>
                <a:gd name="f97" fmla="*/ f71 1 34"/>
                <a:gd name="f98" fmla="*/ f72 1 66"/>
                <a:gd name="f99" fmla="*/ f73 1 34"/>
                <a:gd name="f100" fmla="*/ f74 1 66"/>
                <a:gd name="f101" fmla="*/ f75 1 34"/>
                <a:gd name="f102" fmla="*/ f76 1 66"/>
                <a:gd name="f103" fmla="*/ f77 1 34"/>
                <a:gd name="f104" fmla="*/ f78 1 66"/>
                <a:gd name="f105" fmla="*/ f79 1 66"/>
                <a:gd name="f106" fmla="*/ f80 1 34"/>
                <a:gd name="f107" fmla="*/ f81 1 66"/>
                <a:gd name="f108" fmla="*/ f82 1 34"/>
                <a:gd name="f109" fmla="*/ f83 1 34"/>
                <a:gd name="f110" fmla="*/ f84 1 34"/>
                <a:gd name="f111" fmla="*/ 0 1 f58"/>
                <a:gd name="f112" fmla="*/ f52 1 f58"/>
                <a:gd name="f113" fmla="*/ 0 1 f59"/>
                <a:gd name="f114" fmla="*/ f53 1 f59"/>
                <a:gd name="f115" fmla="*/ f86 1 f58"/>
                <a:gd name="f116" fmla="*/ f87 1 f59"/>
                <a:gd name="f117" fmla="*/ f88 1 f58"/>
                <a:gd name="f118" fmla="*/ f89 1 f58"/>
                <a:gd name="f119" fmla="*/ f90 1 f58"/>
                <a:gd name="f120" fmla="*/ f91 1 f59"/>
                <a:gd name="f121" fmla="*/ f92 1 f58"/>
                <a:gd name="f122" fmla="*/ f93 1 f59"/>
                <a:gd name="f123" fmla="*/ f94 1 f58"/>
                <a:gd name="f124" fmla="*/ f95 1 f59"/>
                <a:gd name="f125" fmla="*/ f96 1 f59"/>
                <a:gd name="f126" fmla="*/ f97 1 f59"/>
                <a:gd name="f127" fmla="*/ f98 1 f58"/>
                <a:gd name="f128" fmla="*/ f99 1 f59"/>
                <a:gd name="f129" fmla="*/ f100 1 f58"/>
                <a:gd name="f130" fmla="*/ f101 1 f59"/>
                <a:gd name="f131" fmla="*/ f102 1 f58"/>
                <a:gd name="f132" fmla="*/ f103 1 f59"/>
                <a:gd name="f133" fmla="*/ f104 1 f58"/>
                <a:gd name="f134" fmla="*/ f105 1 f58"/>
                <a:gd name="f135" fmla="*/ f106 1 f59"/>
                <a:gd name="f136" fmla="*/ f107 1 f58"/>
                <a:gd name="f137" fmla="*/ f108 1 f59"/>
                <a:gd name="f138" fmla="*/ f109 1 f59"/>
                <a:gd name="f139" fmla="*/ f110 1 f59"/>
                <a:gd name="f140" fmla="*/ f111 f49 1"/>
                <a:gd name="f141" fmla="*/ f112 f49 1"/>
                <a:gd name="f142" fmla="*/ f114 f50 1"/>
                <a:gd name="f143" fmla="*/ f113 f50 1"/>
                <a:gd name="f144" fmla="*/ f115 f49 1"/>
                <a:gd name="f145" fmla="*/ f116 f50 1"/>
                <a:gd name="f146" fmla="*/ f117 f49 1"/>
                <a:gd name="f147" fmla="*/ f118 f49 1"/>
                <a:gd name="f148" fmla="*/ f119 f49 1"/>
                <a:gd name="f149" fmla="*/ f120 f50 1"/>
                <a:gd name="f150" fmla="*/ f121 f49 1"/>
                <a:gd name="f151" fmla="*/ f122 f50 1"/>
                <a:gd name="f152" fmla="*/ f123 f49 1"/>
                <a:gd name="f153" fmla="*/ f124 f50 1"/>
                <a:gd name="f154" fmla="*/ f125 f50 1"/>
                <a:gd name="f155" fmla="*/ f126 f50 1"/>
                <a:gd name="f156" fmla="*/ f127 f49 1"/>
                <a:gd name="f157" fmla="*/ f128 f50 1"/>
                <a:gd name="f158" fmla="*/ f129 f49 1"/>
                <a:gd name="f159" fmla="*/ f130 f50 1"/>
                <a:gd name="f160" fmla="*/ f131 f49 1"/>
                <a:gd name="f161" fmla="*/ f132 f50 1"/>
                <a:gd name="f162" fmla="*/ f133 f49 1"/>
                <a:gd name="f163" fmla="*/ f134 f49 1"/>
                <a:gd name="f164" fmla="*/ f135 f50 1"/>
                <a:gd name="f165" fmla="*/ f136 f49 1"/>
                <a:gd name="f166" fmla="*/ f137 f50 1"/>
                <a:gd name="f167" fmla="*/ f138 f50 1"/>
                <a:gd name="f168" fmla="*/ f139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44" y="f145"/>
                </a:cxn>
                <a:cxn ang="f85">
                  <a:pos x="f146" y="f145"/>
                </a:cxn>
                <a:cxn ang="f85">
                  <a:pos x="f147" y="f145"/>
                </a:cxn>
                <a:cxn ang="f85">
                  <a:pos x="f148" y="f149"/>
                </a:cxn>
                <a:cxn ang="f85">
                  <a:pos x="f150" y="f151"/>
                </a:cxn>
                <a:cxn ang="f85">
                  <a:pos x="f152" y="f153"/>
                </a:cxn>
                <a:cxn ang="f85">
                  <a:pos x="f152" y="f154"/>
                </a:cxn>
                <a:cxn ang="f85">
                  <a:pos x="f150" y="f155"/>
                </a:cxn>
                <a:cxn ang="f85">
                  <a:pos x="f156" y="f157"/>
                </a:cxn>
                <a:cxn ang="f85">
                  <a:pos x="f158" y="f159"/>
                </a:cxn>
                <a:cxn ang="f85">
                  <a:pos x="f160" y="f161"/>
                </a:cxn>
                <a:cxn ang="f85">
                  <a:pos x="f162" y="f161"/>
                </a:cxn>
                <a:cxn ang="f85">
                  <a:pos x="f163" y="f164"/>
                </a:cxn>
                <a:cxn ang="f85">
                  <a:pos x="f165" y="f166"/>
                </a:cxn>
                <a:cxn ang="f85">
                  <a:pos x="f165" y="f167"/>
                </a:cxn>
                <a:cxn ang="f85">
                  <a:pos x="f163" y="f168"/>
                </a:cxn>
                <a:cxn ang="f85">
                  <a:pos x="f144" y="f145"/>
                </a:cxn>
              </a:cxnLst>
              <a:rect l="f140" t="f143" r="f141" b="f142"/>
              <a:pathLst>
                <a:path w="66" h="34">
                  <a:moveTo>
                    <a:pt x="f8" y="f9"/>
                  </a:moveTo>
                  <a:cubicBezTo>
                    <a:pt x="f10" y="f9"/>
                    <a:pt x="f8" y="f7"/>
                    <a:pt x="f11" y="f9"/>
                  </a:cubicBezTo>
                  <a:cubicBezTo>
                    <a:pt x="f12" y="f9"/>
                    <a:pt x="f13" y="f9"/>
                    <a:pt x="f13" y="f9"/>
                  </a:cubicBezTo>
                  <a:cubicBezTo>
                    <a:pt x="f14" y="f15"/>
                    <a:pt x="f14" y="f15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5" y="f12"/>
                    <a:pt x="f5" y="f13"/>
                  </a:cubicBezTo>
                  <a:cubicBezTo>
                    <a:pt x="f5" y="f13"/>
                    <a:pt x="f5" y="f24"/>
                    <a:pt x="f5" y="f25"/>
                  </a:cubicBezTo>
                  <a:cubicBezTo>
                    <a:pt x="f5" y="f26"/>
                    <a:pt x="f22" y="f27"/>
                    <a:pt x="f20" y="f16"/>
                  </a:cubicBezTo>
                  <a:cubicBezTo>
                    <a:pt x="f18" y="f28"/>
                    <a:pt x="f16" y="f20"/>
                    <a:pt x="f29" y="f20"/>
                  </a:cubicBezTo>
                  <a:cubicBezTo>
                    <a:pt x="f25" y="f30"/>
                    <a:pt x="f31" y="f30"/>
                    <a:pt x="f32" y="f30"/>
                  </a:cubicBezTo>
                  <a:cubicBezTo>
                    <a:pt x="f15" y="f22"/>
                    <a:pt x="f33" y="f5"/>
                    <a:pt x="f34" y="f5"/>
                  </a:cubicBezTo>
                  <a:cubicBezTo>
                    <a:pt x="f35" y="f5"/>
                    <a:pt x="f35" y="f5"/>
                    <a:pt x="f35" y="f5"/>
                  </a:cubicBezTo>
                  <a:cubicBezTo>
                    <a:pt x="f36" y="f22"/>
                    <a:pt x="f37" y="f20"/>
                    <a:pt x="f38" y="f18"/>
                  </a:cubicBezTo>
                  <a:cubicBezTo>
                    <a:pt x="f39" y="f40"/>
                    <a:pt x="f6" y="f41"/>
                    <a:pt x="f6" y="f26"/>
                  </a:cubicBezTo>
                  <a:cubicBezTo>
                    <a:pt x="f6" y="f42"/>
                    <a:pt x="f6" y="f43"/>
                    <a:pt x="f6" y="f31"/>
                  </a:cubicBezTo>
                  <a:cubicBezTo>
                    <a:pt x="f39" y="f32"/>
                    <a:pt x="f44" y="f23"/>
                    <a:pt x="f38" y="f45"/>
                  </a:cubicBezTo>
                  <a:cubicBezTo>
                    <a:pt x="f46" y="f17"/>
                    <a:pt x="f47" y="f15"/>
                    <a:pt x="f8" y="f9"/>
                  </a:cubicBez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  <p:sp>
          <p:nvSpPr>
            <p:cNvPr id="12" name="Freeform 84"/>
            <p:cNvSpPr/>
            <p:nvPr/>
          </p:nvSpPr>
          <p:spPr>
            <a:xfrm rot="6274541">
              <a:off x="3670173" y="5492315"/>
              <a:ext cx="453524" cy="475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"/>
                <a:gd name="f7" fmla="val 60"/>
                <a:gd name="f8" fmla="val 4"/>
                <a:gd name="f9" fmla="val 34"/>
                <a:gd name="f10" fmla="val 5"/>
                <a:gd name="f11" fmla="val 33"/>
                <a:gd name="f12" fmla="val 17"/>
                <a:gd name="f13" fmla="val 18"/>
                <a:gd name="f14" fmla="val 21"/>
                <a:gd name="f15" fmla="val 14"/>
                <a:gd name="f16" fmla="val 24"/>
                <a:gd name="f17" fmla="val 10"/>
                <a:gd name="f18" fmla="val 26"/>
                <a:gd name="f19" fmla="val 8"/>
                <a:gd name="f20" fmla="val 29"/>
                <a:gd name="f21" fmla="val 2"/>
                <a:gd name="f22" fmla="val 38"/>
                <a:gd name="f23" fmla="val 41"/>
                <a:gd name="f24" fmla="val 44"/>
                <a:gd name="f25" fmla="val 1"/>
                <a:gd name="f26" fmla="val 47"/>
                <a:gd name="f27" fmla="val 51"/>
                <a:gd name="f28" fmla="val 6"/>
                <a:gd name="f29" fmla="val 55"/>
                <a:gd name="f30" fmla="val 13"/>
                <a:gd name="f31" fmla="val 56"/>
                <a:gd name="f32" fmla="val 16"/>
                <a:gd name="f33" fmla="val 19"/>
                <a:gd name="f34" fmla="val 54"/>
                <a:gd name="f35" fmla="val 23"/>
                <a:gd name="f36" fmla="val 28"/>
                <a:gd name="f37" fmla="val 48"/>
                <a:gd name="f38" fmla="val 53"/>
                <a:gd name="f39" fmla="val 25"/>
                <a:gd name="f40" fmla="val 59"/>
                <a:gd name="f41" fmla="val 9"/>
                <a:gd name="f42" fmla="val 58"/>
                <a:gd name="f43" fmla="val 45"/>
                <a:gd name="f44" fmla="val 42"/>
                <a:gd name="f45" fmla="+- 0 0 -90"/>
                <a:gd name="f46" fmla="*/ f3 1 57"/>
                <a:gd name="f47" fmla="*/ f4 1 60"/>
                <a:gd name="f48" fmla="val f5"/>
                <a:gd name="f49" fmla="val f6"/>
                <a:gd name="f50" fmla="val f7"/>
                <a:gd name="f51" fmla="*/ f45 f0 1"/>
                <a:gd name="f52" fmla="+- f50 0 f48"/>
                <a:gd name="f53" fmla="+- f49 0 f48"/>
                <a:gd name="f54" fmla="*/ f51 1 f2"/>
                <a:gd name="f55" fmla="*/ f53 1 57"/>
                <a:gd name="f56" fmla="*/ f52 1 60"/>
                <a:gd name="f57" fmla="*/ 4 f53 1"/>
                <a:gd name="f58" fmla="*/ 34 f52 1"/>
                <a:gd name="f59" fmla="*/ 17 f53 1"/>
                <a:gd name="f60" fmla="*/ 18 f52 1"/>
                <a:gd name="f61" fmla="*/ 26 f53 1"/>
                <a:gd name="f62" fmla="*/ 8 f52 1"/>
                <a:gd name="f63" fmla="*/ 29 f53 1"/>
                <a:gd name="f64" fmla="*/ 5 f52 1"/>
                <a:gd name="f65" fmla="*/ 41 f53 1"/>
                <a:gd name="f66" fmla="*/ 0 f52 1"/>
                <a:gd name="f67" fmla="*/ 51 f53 1"/>
                <a:gd name="f68" fmla="*/ 6 f52 1"/>
                <a:gd name="f69" fmla="*/ 56 f53 1"/>
                <a:gd name="f70" fmla="*/ 16 f52 1"/>
                <a:gd name="f71" fmla="*/ 28 f52 1"/>
                <a:gd name="f72" fmla="*/ 53 f52 1"/>
                <a:gd name="f73" fmla="*/ 59 f52 1"/>
                <a:gd name="f74" fmla="*/ 5 f53 1"/>
                <a:gd name="f75" fmla="*/ 54 f52 1"/>
                <a:gd name="f76" fmla="*/ 0 f53 1"/>
                <a:gd name="f77" fmla="*/ 45 f52 1"/>
                <a:gd name="f78" fmla="+- f54 0 f1"/>
                <a:gd name="f79" fmla="*/ f57 1 57"/>
                <a:gd name="f80" fmla="*/ f58 1 60"/>
                <a:gd name="f81" fmla="*/ f59 1 57"/>
                <a:gd name="f82" fmla="*/ f60 1 60"/>
                <a:gd name="f83" fmla="*/ f61 1 57"/>
                <a:gd name="f84" fmla="*/ f62 1 60"/>
                <a:gd name="f85" fmla="*/ f63 1 57"/>
                <a:gd name="f86" fmla="*/ f64 1 60"/>
                <a:gd name="f87" fmla="*/ f65 1 57"/>
                <a:gd name="f88" fmla="*/ f66 1 60"/>
                <a:gd name="f89" fmla="*/ f67 1 57"/>
                <a:gd name="f90" fmla="*/ f68 1 60"/>
                <a:gd name="f91" fmla="*/ f69 1 57"/>
                <a:gd name="f92" fmla="*/ f70 1 60"/>
                <a:gd name="f93" fmla="*/ f71 1 60"/>
                <a:gd name="f94" fmla="*/ f72 1 60"/>
                <a:gd name="f95" fmla="*/ f73 1 60"/>
                <a:gd name="f96" fmla="*/ f74 1 57"/>
                <a:gd name="f97" fmla="*/ f75 1 60"/>
                <a:gd name="f98" fmla="*/ f76 1 57"/>
                <a:gd name="f99" fmla="*/ f77 1 60"/>
                <a:gd name="f100" fmla="*/ 0 1 f55"/>
                <a:gd name="f101" fmla="*/ f49 1 f55"/>
                <a:gd name="f102" fmla="*/ 0 1 f56"/>
                <a:gd name="f103" fmla="*/ f50 1 f56"/>
                <a:gd name="f104" fmla="*/ f79 1 f55"/>
                <a:gd name="f105" fmla="*/ f80 1 f56"/>
                <a:gd name="f106" fmla="*/ f81 1 f55"/>
                <a:gd name="f107" fmla="*/ f82 1 f56"/>
                <a:gd name="f108" fmla="*/ f83 1 f55"/>
                <a:gd name="f109" fmla="*/ f84 1 f56"/>
                <a:gd name="f110" fmla="*/ f85 1 f55"/>
                <a:gd name="f111" fmla="*/ f86 1 f56"/>
                <a:gd name="f112" fmla="*/ f87 1 f55"/>
                <a:gd name="f113" fmla="*/ f88 1 f56"/>
                <a:gd name="f114" fmla="*/ f89 1 f55"/>
                <a:gd name="f115" fmla="*/ f90 1 f56"/>
                <a:gd name="f116" fmla="*/ f91 1 f55"/>
                <a:gd name="f117" fmla="*/ f92 1 f56"/>
                <a:gd name="f118" fmla="*/ f93 1 f56"/>
                <a:gd name="f119" fmla="*/ f94 1 f56"/>
                <a:gd name="f120" fmla="*/ f95 1 f56"/>
                <a:gd name="f121" fmla="*/ f96 1 f55"/>
                <a:gd name="f122" fmla="*/ f97 1 f56"/>
                <a:gd name="f123" fmla="*/ f98 1 f55"/>
                <a:gd name="f124" fmla="*/ f99 1 f56"/>
                <a:gd name="f125" fmla="*/ f100 f46 1"/>
                <a:gd name="f126" fmla="*/ f101 f46 1"/>
                <a:gd name="f127" fmla="*/ f103 f47 1"/>
                <a:gd name="f128" fmla="*/ f102 f47 1"/>
                <a:gd name="f129" fmla="*/ f104 f46 1"/>
                <a:gd name="f130" fmla="*/ f105 f47 1"/>
                <a:gd name="f131" fmla="*/ f106 f46 1"/>
                <a:gd name="f132" fmla="*/ f107 f47 1"/>
                <a:gd name="f133" fmla="*/ f108 f46 1"/>
                <a:gd name="f134" fmla="*/ f109 f47 1"/>
                <a:gd name="f135" fmla="*/ f110 f46 1"/>
                <a:gd name="f136" fmla="*/ f111 f47 1"/>
                <a:gd name="f137" fmla="*/ f112 f46 1"/>
                <a:gd name="f138" fmla="*/ f113 f47 1"/>
                <a:gd name="f139" fmla="*/ f114 f46 1"/>
                <a:gd name="f140" fmla="*/ f115 f47 1"/>
                <a:gd name="f141" fmla="*/ f116 f46 1"/>
                <a:gd name="f142" fmla="*/ f117 f47 1"/>
                <a:gd name="f143" fmla="*/ f118 f47 1"/>
                <a:gd name="f144" fmla="*/ f119 f47 1"/>
                <a:gd name="f145" fmla="*/ f120 f47 1"/>
                <a:gd name="f146" fmla="*/ f121 f46 1"/>
                <a:gd name="f147" fmla="*/ f122 f47 1"/>
                <a:gd name="f148" fmla="*/ f123 f46 1"/>
                <a:gd name="f149" fmla="*/ f124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129" y="f130"/>
                </a:cxn>
                <a:cxn ang="f78">
                  <a:pos x="f131" y="f132"/>
                </a:cxn>
                <a:cxn ang="f78">
                  <a:pos x="f133" y="f134"/>
                </a:cxn>
                <a:cxn ang="f78">
                  <a:pos x="f135" y="f136"/>
                </a:cxn>
                <a:cxn ang="f78">
                  <a:pos x="f137" y="f138"/>
                </a:cxn>
                <a:cxn ang="f78">
                  <a:pos x="f139" y="f140"/>
                </a:cxn>
                <a:cxn ang="f78">
                  <a:pos x="f141" y="f142"/>
                </a:cxn>
                <a:cxn ang="f78">
                  <a:pos x="f139" y="f143"/>
                </a:cxn>
                <a:cxn ang="f78">
                  <a:pos x="f135" y="f144"/>
                </a:cxn>
                <a:cxn ang="f78">
                  <a:pos x="f131" y="f145"/>
                </a:cxn>
                <a:cxn ang="f78">
                  <a:pos x="f146" y="f147"/>
                </a:cxn>
                <a:cxn ang="f78">
                  <a:pos x="f148" y="f149"/>
                </a:cxn>
                <a:cxn ang="f78">
                  <a:pos x="f129" y="f130"/>
                </a:cxn>
              </a:cxnLst>
              <a:rect l="f125" t="f128" r="f126" b="f127"/>
              <a:pathLst>
                <a:path w="57" h="60">
                  <a:moveTo>
                    <a:pt x="f8" y="f9"/>
                  </a:moveTo>
                  <a:cubicBezTo>
                    <a:pt x="f10" y="f11"/>
                    <a:pt x="f12" y="f13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10"/>
                    <a:pt x="f20" y="f10"/>
                    <a:pt x="f20" y="f10"/>
                  </a:cubicBezTo>
                  <a:cubicBezTo>
                    <a:pt x="f9" y="f21"/>
                    <a:pt x="f22" y="f5"/>
                    <a:pt x="f23" y="f5"/>
                  </a:cubicBezTo>
                  <a:cubicBezTo>
                    <a:pt x="f24" y="f25"/>
                    <a:pt x="f26" y="f21"/>
                    <a:pt x="f27" y="f28"/>
                  </a:cubicBezTo>
                  <a:cubicBezTo>
                    <a:pt x="f29" y="f17"/>
                    <a:pt x="f6" y="f30"/>
                    <a:pt x="f31" y="f32"/>
                  </a:cubicBezTo>
                  <a:cubicBezTo>
                    <a:pt x="f31" y="f33"/>
                    <a:pt x="f34" y="f35"/>
                    <a:pt x="f27" y="f36"/>
                  </a:cubicBezTo>
                  <a:cubicBezTo>
                    <a:pt x="f27" y="f36"/>
                    <a:pt x="f11" y="f37"/>
                    <a:pt x="f20" y="f38"/>
                  </a:cubicBezTo>
                  <a:cubicBezTo>
                    <a:pt x="f39" y="f6"/>
                    <a:pt x="f14" y="f40"/>
                    <a:pt x="f12" y="f40"/>
                  </a:cubicBezTo>
                  <a:cubicBezTo>
                    <a:pt x="f30" y="f7"/>
                    <a:pt x="f41" y="f42"/>
                    <a:pt x="f10" y="f34"/>
                  </a:cubicBezTo>
                  <a:cubicBezTo>
                    <a:pt x="f21" y="f27"/>
                    <a:pt x="f5" y="f37"/>
                    <a:pt x="f5" y="f43"/>
                  </a:cubicBezTo>
                  <a:cubicBezTo>
                    <a:pt x="f5" y="f44"/>
                    <a:pt x="f21" y="f22"/>
                    <a:pt x="f8" y="f9"/>
                  </a:cubicBez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  <p:sp>
          <p:nvSpPr>
            <p:cNvPr id="13" name="Freeform 87"/>
            <p:cNvSpPr/>
            <p:nvPr/>
          </p:nvSpPr>
          <p:spPr>
            <a:xfrm rot="4430843">
              <a:off x="2032650" y="5498548"/>
              <a:ext cx="438701" cy="4692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"/>
                <a:gd name="f7" fmla="val 59"/>
                <a:gd name="f8" fmla="val 17"/>
                <a:gd name="f9" fmla="val 14"/>
                <a:gd name="f10" fmla="val 12"/>
                <a:gd name="f11" fmla="val 1"/>
                <a:gd name="f12" fmla="val 11"/>
                <a:gd name="f13" fmla="val 2"/>
                <a:gd name="f14" fmla="val 9"/>
                <a:gd name="f15" fmla="val 3"/>
                <a:gd name="f16" fmla="val 8"/>
                <a:gd name="f17" fmla="val 4"/>
                <a:gd name="f18" fmla="val 6"/>
                <a:gd name="f19" fmla="val 5"/>
                <a:gd name="f20" fmla="val 7"/>
                <a:gd name="f21" fmla="val 20"/>
                <a:gd name="f22" fmla="val 23"/>
                <a:gd name="f23" fmla="val 26"/>
                <a:gd name="f24" fmla="val 29"/>
                <a:gd name="f25" fmla="val 31"/>
                <a:gd name="f26" fmla="val 38"/>
                <a:gd name="f27" fmla="val 48"/>
                <a:gd name="f28" fmla="val 52"/>
                <a:gd name="f29" fmla="val 36"/>
                <a:gd name="f30" fmla="val 54"/>
                <a:gd name="f31" fmla="val 40"/>
                <a:gd name="f32" fmla="val 43"/>
                <a:gd name="f33" fmla="val 47"/>
                <a:gd name="f34" fmla="val 49"/>
                <a:gd name="f35" fmla="val 45"/>
                <a:gd name="f36" fmla="val 58"/>
                <a:gd name="f37" fmla="val 41"/>
                <a:gd name="f38" fmla="val 37"/>
                <a:gd name="f39" fmla="val 35"/>
                <a:gd name="f40" fmla="val 33"/>
                <a:gd name="f41" fmla="val 57"/>
                <a:gd name="f42" fmla="val 53"/>
                <a:gd name="f43" fmla="val 50"/>
                <a:gd name="f44" fmla="val 27"/>
                <a:gd name="f45" fmla="val 19"/>
                <a:gd name="f46" fmla="+- 0 0 -90"/>
                <a:gd name="f47" fmla="*/ f3 1 55"/>
                <a:gd name="f48" fmla="*/ f4 1 59"/>
                <a:gd name="f49" fmla="val f5"/>
                <a:gd name="f50" fmla="val f6"/>
                <a:gd name="f51" fmla="val f7"/>
                <a:gd name="f52" fmla="*/ f46 f0 1"/>
                <a:gd name="f53" fmla="+- f51 0 f49"/>
                <a:gd name="f54" fmla="+- f50 0 f49"/>
                <a:gd name="f55" fmla="*/ f52 1 f2"/>
                <a:gd name="f56" fmla="*/ f54 1 55"/>
                <a:gd name="f57" fmla="*/ f53 1 59"/>
                <a:gd name="f58" fmla="*/ 0 f54 1"/>
                <a:gd name="f59" fmla="*/ 17 f53 1"/>
                <a:gd name="f60" fmla="*/ 1 f54 1"/>
                <a:gd name="f61" fmla="*/ 11 f53 1"/>
                <a:gd name="f62" fmla="*/ 4 f54 1"/>
                <a:gd name="f63" fmla="*/ 6 f53 1"/>
                <a:gd name="f64" fmla="*/ 7 f54 1"/>
                <a:gd name="f65" fmla="*/ 4 f53 1"/>
                <a:gd name="f66" fmla="*/ 14 f54 1"/>
                <a:gd name="f67" fmla="*/ 0 f53 1"/>
                <a:gd name="f68" fmla="*/ 23 f54 1"/>
                <a:gd name="f69" fmla="*/ 3 f53 1"/>
                <a:gd name="f70" fmla="*/ 31 f54 1"/>
                <a:gd name="f71" fmla="*/ 38 f54 1"/>
                <a:gd name="f72" fmla="*/ 20 f53 1"/>
                <a:gd name="f73" fmla="*/ 48 f54 1"/>
                <a:gd name="f74" fmla="*/ 31 f53 1"/>
                <a:gd name="f75" fmla="*/ 55 f54 1"/>
                <a:gd name="f76" fmla="*/ 43 f53 1"/>
                <a:gd name="f77" fmla="*/ 49 f54 1"/>
                <a:gd name="f78" fmla="*/ 55 f53 1"/>
                <a:gd name="f79" fmla="*/ 59 f53 1"/>
                <a:gd name="f80" fmla="*/ 33 f54 1"/>
                <a:gd name="f81" fmla="*/ 58 f53 1"/>
                <a:gd name="f82" fmla="*/ 26 f54 1"/>
                <a:gd name="f83" fmla="*/ 53 f53 1"/>
                <a:gd name="f84" fmla="*/ 5 f54 1"/>
                <a:gd name="f85" fmla="*/ 27 f53 1"/>
                <a:gd name="f86" fmla="+- f55 0 f1"/>
                <a:gd name="f87" fmla="*/ f58 1 55"/>
                <a:gd name="f88" fmla="*/ f59 1 59"/>
                <a:gd name="f89" fmla="*/ f60 1 55"/>
                <a:gd name="f90" fmla="*/ f61 1 59"/>
                <a:gd name="f91" fmla="*/ f62 1 55"/>
                <a:gd name="f92" fmla="*/ f63 1 59"/>
                <a:gd name="f93" fmla="*/ f64 1 55"/>
                <a:gd name="f94" fmla="*/ f65 1 59"/>
                <a:gd name="f95" fmla="*/ f66 1 55"/>
                <a:gd name="f96" fmla="*/ f67 1 59"/>
                <a:gd name="f97" fmla="*/ f68 1 55"/>
                <a:gd name="f98" fmla="*/ f69 1 59"/>
                <a:gd name="f99" fmla="*/ f70 1 55"/>
                <a:gd name="f100" fmla="*/ f71 1 55"/>
                <a:gd name="f101" fmla="*/ f72 1 59"/>
                <a:gd name="f102" fmla="*/ f73 1 55"/>
                <a:gd name="f103" fmla="*/ f74 1 59"/>
                <a:gd name="f104" fmla="*/ f75 1 55"/>
                <a:gd name="f105" fmla="*/ f76 1 59"/>
                <a:gd name="f106" fmla="*/ f77 1 55"/>
                <a:gd name="f107" fmla="*/ f78 1 59"/>
                <a:gd name="f108" fmla="*/ f79 1 59"/>
                <a:gd name="f109" fmla="*/ f80 1 55"/>
                <a:gd name="f110" fmla="*/ f81 1 59"/>
                <a:gd name="f111" fmla="*/ f82 1 55"/>
                <a:gd name="f112" fmla="*/ f83 1 59"/>
                <a:gd name="f113" fmla="*/ f84 1 55"/>
                <a:gd name="f114" fmla="*/ f85 1 59"/>
                <a:gd name="f115" fmla="*/ 0 1 f56"/>
                <a:gd name="f116" fmla="*/ f50 1 f56"/>
                <a:gd name="f117" fmla="*/ 0 1 f57"/>
                <a:gd name="f118" fmla="*/ f51 1 f57"/>
                <a:gd name="f119" fmla="*/ f87 1 f56"/>
                <a:gd name="f120" fmla="*/ f88 1 f57"/>
                <a:gd name="f121" fmla="*/ f89 1 f56"/>
                <a:gd name="f122" fmla="*/ f90 1 f57"/>
                <a:gd name="f123" fmla="*/ f91 1 f56"/>
                <a:gd name="f124" fmla="*/ f92 1 f57"/>
                <a:gd name="f125" fmla="*/ f93 1 f56"/>
                <a:gd name="f126" fmla="*/ f94 1 f57"/>
                <a:gd name="f127" fmla="*/ f95 1 f56"/>
                <a:gd name="f128" fmla="*/ f96 1 f57"/>
                <a:gd name="f129" fmla="*/ f97 1 f56"/>
                <a:gd name="f130" fmla="*/ f98 1 f57"/>
                <a:gd name="f131" fmla="*/ f99 1 f56"/>
                <a:gd name="f132" fmla="*/ f100 1 f56"/>
                <a:gd name="f133" fmla="*/ f101 1 f57"/>
                <a:gd name="f134" fmla="*/ f102 1 f56"/>
                <a:gd name="f135" fmla="*/ f103 1 f57"/>
                <a:gd name="f136" fmla="*/ f104 1 f56"/>
                <a:gd name="f137" fmla="*/ f105 1 f57"/>
                <a:gd name="f138" fmla="*/ f106 1 f56"/>
                <a:gd name="f139" fmla="*/ f107 1 f57"/>
                <a:gd name="f140" fmla="*/ f108 1 f57"/>
                <a:gd name="f141" fmla="*/ f109 1 f56"/>
                <a:gd name="f142" fmla="*/ f110 1 f57"/>
                <a:gd name="f143" fmla="*/ f111 1 f56"/>
                <a:gd name="f144" fmla="*/ f112 1 f57"/>
                <a:gd name="f145" fmla="*/ f113 1 f56"/>
                <a:gd name="f146" fmla="*/ f114 1 f57"/>
                <a:gd name="f147" fmla="*/ f115 f47 1"/>
                <a:gd name="f148" fmla="*/ f116 f47 1"/>
                <a:gd name="f149" fmla="*/ f118 f48 1"/>
                <a:gd name="f150" fmla="*/ f117 f48 1"/>
                <a:gd name="f151" fmla="*/ f119 f47 1"/>
                <a:gd name="f152" fmla="*/ f120 f48 1"/>
                <a:gd name="f153" fmla="*/ f121 f47 1"/>
                <a:gd name="f154" fmla="*/ f122 f48 1"/>
                <a:gd name="f155" fmla="*/ f123 f47 1"/>
                <a:gd name="f156" fmla="*/ f124 f48 1"/>
                <a:gd name="f157" fmla="*/ f125 f47 1"/>
                <a:gd name="f158" fmla="*/ f126 f48 1"/>
                <a:gd name="f159" fmla="*/ f127 f47 1"/>
                <a:gd name="f160" fmla="*/ f128 f48 1"/>
                <a:gd name="f161" fmla="*/ f129 f47 1"/>
                <a:gd name="f162" fmla="*/ f130 f48 1"/>
                <a:gd name="f163" fmla="*/ f131 f47 1"/>
                <a:gd name="f164" fmla="*/ f132 f47 1"/>
                <a:gd name="f165" fmla="*/ f133 f48 1"/>
                <a:gd name="f166" fmla="*/ f134 f47 1"/>
                <a:gd name="f167" fmla="*/ f135 f48 1"/>
                <a:gd name="f168" fmla="*/ f136 f47 1"/>
                <a:gd name="f169" fmla="*/ f137 f48 1"/>
                <a:gd name="f170" fmla="*/ f138 f47 1"/>
                <a:gd name="f171" fmla="*/ f139 f48 1"/>
                <a:gd name="f172" fmla="*/ f140 f48 1"/>
                <a:gd name="f173" fmla="*/ f141 f47 1"/>
                <a:gd name="f174" fmla="*/ f142 f48 1"/>
                <a:gd name="f175" fmla="*/ f143 f47 1"/>
                <a:gd name="f176" fmla="*/ f144 f48 1"/>
                <a:gd name="f177" fmla="*/ f145 f47 1"/>
                <a:gd name="f178" fmla="*/ f146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51" y="f152"/>
                </a:cxn>
                <a:cxn ang="f86">
                  <a:pos x="f153" y="f154"/>
                </a:cxn>
                <a:cxn ang="f86">
                  <a:pos x="f155" y="f156"/>
                </a:cxn>
                <a:cxn ang="f86">
                  <a:pos x="f157" y="f158"/>
                </a:cxn>
                <a:cxn ang="f86">
                  <a:pos x="f159" y="f160"/>
                </a:cxn>
                <a:cxn ang="f86">
                  <a:pos x="f161" y="f162"/>
                </a:cxn>
                <a:cxn ang="f86">
                  <a:pos x="f163" y="f154"/>
                </a:cxn>
                <a:cxn ang="f86">
                  <a:pos x="f164" y="f165"/>
                </a:cxn>
                <a:cxn ang="f86">
                  <a:pos x="f166" y="f167"/>
                </a:cxn>
                <a:cxn ang="f86">
                  <a:pos x="f168" y="f169"/>
                </a:cxn>
                <a:cxn ang="f86">
                  <a:pos x="f170" y="f171"/>
                </a:cxn>
                <a:cxn ang="f86">
                  <a:pos x="f164" y="f172"/>
                </a:cxn>
                <a:cxn ang="f86">
                  <a:pos x="f173" y="f174"/>
                </a:cxn>
                <a:cxn ang="f86">
                  <a:pos x="f175" y="f176"/>
                </a:cxn>
                <a:cxn ang="f86">
                  <a:pos x="f177" y="f178"/>
                </a:cxn>
                <a:cxn ang="f86">
                  <a:pos x="f151" y="f152"/>
                </a:cxn>
              </a:cxnLst>
              <a:rect l="f147" t="f150" r="f148" b="f149"/>
              <a:pathLst>
                <a:path w="55" h="59">
                  <a:moveTo>
                    <a:pt x="f5" y="f8"/>
                  </a:moveTo>
                  <a:cubicBezTo>
                    <a:pt x="f5" y="f9"/>
                    <a:pt x="f5" y="f10"/>
                    <a:pt x="f11" y="f12"/>
                  </a:cubicBezTo>
                  <a:cubicBezTo>
                    <a:pt x="f13" y="f14"/>
                    <a:pt x="f15" y="f16"/>
                    <a:pt x="f17" y="f18"/>
                  </a:cubicBezTo>
                  <a:cubicBezTo>
                    <a:pt x="f18" y="f19"/>
                    <a:pt x="f20" y="f17"/>
                    <a:pt x="f20" y="f17"/>
                  </a:cubicBezTo>
                  <a:cubicBezTo>
                    <a:pt x="f14" y="f13"/>
                    <a:pt x="f10" y="f11"/>
                    <a:pt x="f9" y="f5"/>
                  </a:cubicBezTo>
                  <a:cubicBezTo>
                    <a:pt x="f8" y="f5"/>
                    <a:pt x="f21" y="f11"/>
                    <a:pt x="f22" y="f15"/>
                  </a:cubicBezTo>
                  <a:cubicBezTo>
                    <a:pt x="f23" y="f17"/>
                    <a:pt x="f24" y="f20"/>
                    <a:pt x="f25" y="f12"/>
                  </a:cubicBezTo>
                  <a:cubicBezTo>
                    <a:pt x="f26" y="f21"/>
                    <a:pt x="f26" y="f21"/>
                    <a:pt x="f26" y="f21"/>
                  </a:cubicBezTo>
                  <a:cubicBezTo>
                    <a:pt x="f27" y="f25"/>
                    <a:pt x="f27" y="f25"/>
                    <a:pt x="f27" y="f25"/>
                  </a:cubicBezTo>
                  <a:cubicBezTo>
                    <a:pt x="f28" y="f29"/>
                    <a:pt x="f30" y="f31"/>
                    <a:pt x="f6" y="f32"/>
                  </a:cubicBezTo>
                  <a:cubicBezTo>
                    <a:pt x="f6" y="f33"/>
                    <a:pt x="f30" y="f28"/>
                    <a:pt x="f34" y="f6"/>
                  </a:cubicBezTo>
                  <a:cubicBezTo>
                    <a:pt x="f35" y="f36"/>
                    <a:pt x="f37" y="f7"/>
                    <a:pt x="f26" y="f7"/>
                  </a:cubicBezTo>
                  <a:cubicBezTo>
                    <a:pt x="f38" y="f7"/>
                    <a:pt x="f39" y="f7"/>
                    <a:pt x="f40" y="f36"/>
                  </a:cubicBezTo>
                  <a:cubicBezTo>
                    <a:pt x="f25" y="f41"/>
                    <a:pt x="f24" y="f6"/>
                    <a:pt x="f23" y="f42"/>
                  </a:cubicBezTo>
                  <a:cubicBezTo>
                    <a:pt x="f22" y="f43"/>
                    <a:pt x="f19" y="f44"/>
                    <a:pt x="f19" y="f44"/>
                  </a:cubicBezTo>
                  <a:cubicBezTo>
                    <a:pt x="f13" y="f22"/>
                    <a:pt x="f5" y="f45"/>
                    <a:pt x="f5" y="f8"/>
                  </a:cubicBez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</p:grpSp>
      <p:pic>
        <p:nvPicPr>
          <p:cNvPr id="14" name="Рисунок 5" descr="Зображення, що містить малювання&#10;&#10;Опис створено автоматично"/>
          <p:cNvPicPr>
            <a:picLocks noChangeAspect="1"/>
          </p:cNvPicPr>
          <p:nvPr/>
        </p:nvPicPr>
        <p:blipFill>
          <a:blip r:embed="rId2" cstate="print"/>
          <a:srcRect r="-1" b="1420"/>
          <a:stretch>
            <a:fillRect/>
          </a:stretch>
        </p:blipFill>
        <p:spPr>
          <a:xfrm>
            <a:off x="336151" y="1197964"/>
            <a:ext cx="5326462" cy="5084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139991">
            <a:off x="10797124" y="-6464"/>
            <a:ext cx="1612105" cy="1647831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TextBox 8"/>
          <p:cNvSpPr txBox="1"/>
          <p:nvPr/>
        </p:nvSpPr>
        <p:spPr>
          <a:xfrm>
            <a:off x="5122823" y="853102"/>
            <a:ext cx="5928354" cy="529375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Підвищення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освітнього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рівня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студенів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щодо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принципів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раціональної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протимікробної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терапії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,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методології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формування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ефективних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схем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емпіричної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антибіотикотерапії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,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сучасних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методів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топічного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протимікробного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впливу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.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Формування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здатності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гнучко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маніпулювати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існуючими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методами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та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засобами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протимікробного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впливу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з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метою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підвищення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ефективності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лікування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захворювань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мікробної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природи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.</a:t>
            </a:r>
          </a:p>
        </p:txBody>
      </p:sp>
      <p:pic>
        <p:nvPicPr>
          <p:cNvPr id="17" name="Рисунок 1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39993">
            <a:off x="10979535" y="5421635"/>
            <a:ext cx="1135858" cy="13501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bg>
      <p:bgPr>
        <a:solidFill>
          <a:srgbClr val="0B28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6"/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B495C2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Sagona Book"/>
            </a:endParaRPr>
          </a:p>
        </p:txBody>
      </p:sp>
      <p:sp>
        <p:nvSpPr>
          <p:cNvPr id="3" name="Rectangle 18"/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154C4A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Sagona Book"/>
            </a:endParaRPr>
          </a:p>
        </p:txBody>
      </p:sp>
      <p:sp>
        <p:nvSpPr>
          <p:cNvPr id="4" name="Freeform: Shape 20"/>
          <p:cNvSpPr>
            <a:spLocks noMove="1" noResize="1"/>
          </p:cNvSpPr>
          <p:nvPr/>
        </p:nvSpPr>
        <p:spPr>
          <a:xfrm flipH="1">
            <a:off x="4263591" y="0"/>
            <a:ext cx="7928405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7928406"/>
              <a:gd name="f7" fmla="val 6858000"/>
              <a:gd name="f8" fmla="val 7127397"/>
              <a:gd name="f9" fmla="val 7302120"/>
              <a:gd name="f10" fmla="val 279455"/>
              <a:gd name="f11" fmla="val 7719644"/>
              <a:gd name="f12" fmla="val 1021447"/>
              <a:gd name="f13" fmla="val 1948936"/>
              <a:gd name="f14" fmla="val 3061922"/>
              <a:gd name="f15" fmla="val 3516203"/>
              <a:gd name="f16" fmla="val 7867813"/>
              <a:gd name="f17" fmla="val 3970483"/>
              <a:gd name="f18" fmla="val 7746627"/>
              <a:gd name="f19" fmla="val 4515619"/>
              <a:gd name="f20" fmla="val 7595144"/>
              <a:gd name="f21" fmla="val 5030470"/>
              <a:gd name="f22" fmla="val 7443661"/>
              <a:gd name="f23" fmla="val 5515036"/>
              <a:gd name="f24" fmla="val 7201289"/>
              <a:gd name="f25" fmla="val 5969316"/>
              <a:gd name="f26" fmla="val 7019510"/>
              <a:gd name="f27" fmla="val 6275955"/>
              <a:gd name="f28" fmla="val 6820689"/>
              <a:gd name="f29" fmla="val 6544265"/>
              <a:gd name="f30" fmla="val 6608022"/>
              <a:gd name="f31" fmla="val 6777438"/>
              <a:gd name="f32" fmla="val 6529065"/>
              <a:gd name="f33" fmla="+- 0 0 -90"/>
              <a:gd name="f34" fmla="*/ f3 1 7928406"/>
              <a:gd name="f35" fmla="*/ f4 1 6858000"/>
              <a:gd name="f36" fmla="val f5"/>
              <a:gd name="f37" fmla="val f6"/>
              <a:gd name="f38" fmla="val f7"/>
              <a:gd name="f39" fmla="*/ f33 f0 1"/>
              <a:gd name="f40" fmla="+- f38 0 f36"/>
              <a:gd name="f41" fmla="+- f37 0 f36"/>
              <a:gd name="f42" fmla="*/ f39 1 f2"/>
              <a:gd name="f43" fmla="*/ f41 1 7928406"/>
              <a:gd name="f44" fmla="*/ f40 1 6858000"/>
              <a:gd name="f45" fmla="*/ 0 f41 1"/>
              <a:gd name="f46" fmla="*/ 0 f40 1"/>
              <a:gd name="f47" fmla="*/ 7127397 f41 1"/>
              <a:gd name="f48" fmla="*/ 7302120 f41 1"/>
              <a:gd name="f49" fmla="*/ 279455 f40 1"/>
              <a:gd name="f50" fmla="*/ 7928406 f41 1"/>
              <a:gd name="f51" fmla="*/ 3061922 f40 1"/>
              <a:gd name="f52" fmla="*/ 7746627 f41 1"/>
              <a:gd name="f53" fmla="*/ 4515619 f40 1"/>
              <a:gd name="f54" fmla="*/ 7201289 f41 1"/>
              <a:gd name="f55" fmla="*/ 5969316 f40 1"/>
              <a:gd name="f56" fmla="*/ 6608022 f41 1"/>
              <a:gd name="f57" fmla="*/ 6777438 f40 1"/>
              <a:gd name="f58" fmla="*/ 6529065 f41 1"/>
              <a:gd name="f59" fmla="*/ 6858000 f40 1"/>
              <a:gd name="f60" fmla="+- f42 0 f1"/>
              <a:gd name="f61" fmla="*/ f45 1 7928406"/>
              <a:gd name="f62" fmla="*/ f46 1 6858000"/>
              <a:gd name="f63" fmla="*/ f47 1 7928406"/>
              <a:gd name="f64" fmla="*/ f48 1 7928406"/>
              <a:gd name="f65" fmla="*/ f49 1 6858000"/>
              <a:gd name="f66" fmla="*/ f50 1 7928406"/>
              <a:gd name="f67" fmla="*/ f51 1 6858000"/>
              <a:gd name="f68" fmla="*/ f52 1 7928406"/>
              <a:gd name="f69" fmla="*/ f53 1 6858000"/>
              <a:gd name="f70" fmla="*/ f54 1 7928406"/>
              <a:gd name="f71" fmla="*/ f55 1 6858000"/>
              <a:gd name="f72" fmla="*/ f56 1 7928406"/>
              <a:gd name="f73" fmla="*/ f57 1 6858000"/>
              <a:gd name="f74" fmla="*/ f58 1 7928406"/>
              <a:gd name="f75" fmla="*/ f59 1 6858000"/>
              <a:gd name="f76" fmla="*/ f36 1 f43"/>
              <a:gd name="f77" fmla="*/ f37 1 f43"/>
              <a:gd name="f78" fmla="*/ f36 1 f44"/>
              <a:gd name="f79" fmla="*/ f38 1 f44"/>
              <a:gd name="f80" fmla="*/ f61 1 f43"/>
              <a:gd name="f81" fmla="*/ f62 1 f44"/>
              <a:gd name="f82" fmla="*/ f63 1 f43"/>
              <a:gd name="f83" fmla="*/ f64 1 f43"/>
              <a:gd name="f84" fmla="*/ f65 1 f44"/>
              <a:gd name="f85" fmla="*/ f66 1 f43"/>
              <a:gd name="f86" fmla="*/ f67 1 f44"/>
              <a:gd name="f87" fmla="*/ f68 1 f43"/>
              <a:gd name="f88" fmla="*/ f69 1 f44"/>
              <a:gd name="f89" fmla="*/ f70 1 f43"/>
              <a:gd name="f90" fmla="*/ f71 1 f44"/>
              <a:gd name="f91" fmla="*/ f72 1 f43"/>
              <a:gd name="f92" fmla="*/ f73 1 f44"/>
              <a:gd name="f93" fmla="*/ f74 1 f43"/>
              <a:gd name="f94" fmla="*/ f75 1 f44"/>
              <a:gd name="f95" fmla="*/ f76 f34 1"/>
              <a:gd name="f96" fmla="*/ f77 f34 1"/>
              <a:gd name="f97" fmla="*/ f79 f35 1"/>
              <a:gd name="f98" fmla="*/ f78 f35 1"/>
              <a:gd name="f99" fmla="*/ f80 f34 1"/>
              <a:gd name="f100" fmla="*/ f81 f35 1"/>
              <a:gd name="f101" fmla="*/ f82 f34 1"/>
              <a:gd name="f102" fmla="*/ f83 f34 1"/>
              <a:gd name="f103" fmla="*/ f84 f35 1"/>
              <a:gd name="f104" fmla="*/ f85 f34 1"/>
              <a:gd name="f105" fmla="*/ f86 f35 1"/>
              <a:gd name="f106" fmla="*/ f87 f34 1"/>
              <a:gd name="f107" fmla="*/ f88 f35 1"/>
              <a:gd name="f108" fmla="*/ f89 f34 1"/>
              <a:gd name="f109" fmla="*/ f90 f35 1"/>
              <a:gd name="f110" fmla="*/ f91 f34 1"/>
              <a:gd name="f111" fmla="*/ f92 f35 1"/>
              <a:gd name="f112" fmla="*/ f93 f34 1"/>
              <a:gd name="f113" fmla="*/ f94 f3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60">
                <a:pos x="f99" y="f100"/>
              </a:cxn>
              <a:cxn ang="f60">
                <a:pos x="f101" y="f100"/>
              </a:cxn>
              <a:cxn ang="f60">
                <a:pos x="f102" y="f103"/>
              </a:cxn>
              <a:cxn ang="f60">
                <a:pos x="f104" y="f105"/>
              </a:cxn>
              <a:cxn ang="f60">
                <a:pos x="f106" y="f107"/>
              </a:cxn>
              <a:cxn ang="f60">
                <a:pos x="f108" y="f109"/>
              </a:cxn>
              <a:cxn ang="f60">
                <a:pos x="f110" y="f111"/>
              </a:cxn>
              <a:cxn ang="f60">
                <a:pos x="f112" y="f113"/>
              </a:cxn>
              <a:cxn ang="f60">
                <a:pos x="f99" y="f113"/>
              </a:cxn>
              <a:cxn ang="f60">
                <a:pos x="f99" y="f100"/>
              </a:cxn>
            </a:cxnLst>
            <a:rect l="f95" t="f98" r="f96" b="f97"/>
            <a:pathLst>
              <a:path w="7928406" h="6858000">
                <a:moveTo>
                  <a:pt x="f5" y="f5"/>
                </a:moveTo>
                <a:lnTo>
                  <a:pt x="f8" y="f5"/>
                </a:lnTo>
                <a:lnTo>
                  <a:pt x="f9" y="f10"/>
                </a:lnTo>
                <a:cubicBezTo>
                  <a:pt x="f11" y="f12"/>
                  <a:pt x="f6" y="f13"/>
                  <a:pt x="f6" y="f14"/>
                </a:cubicBezTo>
                <a:cubicBezTo>
                  <a:pt x="f6" y="f15"/>
                  <a:pt x="f16" y="f17"/>
                  <a:pt x="f18" y="f19"/>
                </a:cubicBezTo>
                <a:cubicBezTo>
                  <a:pt x="f20" y="f21"/>
                  <a:pt x="f22" y="f23"/>
                  <a:pt x="f24" y="f25"/>
                </a:cubicBezTo>
                <a:cubicBezTo>
                  <a:pt x="f26" y="f27"/>
                  <a:pt x="f28" y="f29"/>
                  <a:pt x="f30" y="f31"/>
                </a:cubicBezTo>
                <a:lnTo>
                  <a:pt x="f32" y="f7"/>
                </a:lnTo>
                <a:lnTo>
                  <a:pt x="f5" y="f7"/>
                </a:lnTo>
                <a:lnTo>
                  <a:pt x="f5" y="f5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Sagona Book"/>
            </a:endParaRPr>
          </a:p>
        </p:txBody>
      </p:sp>
      <p:sp>
        <p:nvSpPr>
          <p:cNvPr id="5" name="Заголовок 1"/>
          <p:cNvSpPr txBox="1">
            <a:spLocks noGrp="1"/>
          </p:cNvSpPr>
          <p:nvPr>
            <p:ph type="title"/>
          </p:nvPr>
        </p:nvSpPr>
        <p:spPr>
          <a:xfrm>
            <a:off x="5551313" y="238201"/>
            <a:ext cx="5956365" cy="147599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ctr" anchorCtr="0" compatLnSpc="1"/>
          <a:lstStyle/>
          <a:p>
            <a:pPr lvl="0">
              <a:lnSpc>
                <a:spcPct val="100000"/>
              </a:lnSpc>
            </a:pPr>
            <a:r>
              <a:rPr lang="en-US" sz="3200" b="1" dirty="0" err="1">
                <a:latin typeface="Trebuchet MS" pitchFamily="34" charset="0"/>
              </a:rPr>
              <a:t>Основні</a:t>
            </a:r>
            <a:r>
              <a:rPr lang="en-US" sz="3200" b="1" dirty="0">
                <a:latin typeface="Trebuchet MS" pitchFamily="34" charset="0"/>
              </a:rPr>
              <a:t> </a:t>
            </a:r>
            <a:r>
              <a:rPr lang="en-US" sz="3200" b="1" dirty="0" err="1">
                <a:latin typeface="Trebuchet MS" pitchFamily="34" charset="0"/>
              </a:rPr>
              <a:t>завдання</a:t>
            </a:r>
            <a:r>
              <a:rPr lang="en-US" sz="3200" b="1" dirty="0">
                <a:latin typeface="Trebuchet MS" pitchFamily="34" charset="0"/>
              </a:rPr>
              <a:t> </a:t>
            </a:r>
            <a:r>
              <a:rPr lang="en-US" sz="3200" b="1" dirty="0" err="1">
                <a:latin typeface="Trebuchet MS" pitchFamily="34" charset="0"/>
              </a:rPr>
              <a:t>дисципліни</a:t>
            </a:r>
            <a:r>
              <a:rPr lang="en-US" sz="3200" b="1" dirty="0">
                <a:latin typeface="Trebuchet MS" pitchFamily="34" charset="0"/>
              </a:rPr>
              <a:t> </a:t>
            </a:r>
          </a:p>
        </p:txBody>
      </p:sp>
      <p:pic>
        <p:nvPicPr>
          <p:cNvPr id="6" name="Рисунок 6" descr="Зображення, що містить колесо&#10;&#10;Опис створено автоматично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11399" y="3604665"/>
            <a:ext cx="2524667" cy="2524667"/>
          </a:xfrm>
        </p:spPr>
      </p:pic>
      <p:sp>
        <p:nvSpPr>
          <p:cNvPr id="7" name="TextBox 6"/>
          <p:cNvSpPr txBox="1"/>
          <p:nvPr/>
        </p:nvSpPr>
        <p:spPr>
          <a:xfrm>
            <a:off x="4682157" y="1993108"/>
            <a:ext cx="7325587" cy="321627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Ознайомитись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з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особливостями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біології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збудників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інфекційних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захворювань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різного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рівня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організації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,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що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впливають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на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чутливість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до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хімічних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впливів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.</a:t>
            </a:r>
            <a:endParaRPr lang="uk-UA" sz="2600" b="0" i="0" u="none" strike="noStrike" kern="1200" cap="none" spc="0" baseline="0" dirty="0">
              <a:solidFill>
                <a:srgbClr val="FFFFFF"/>
              </a:solidFill>
              <a:uFillTx/>
              <a:latin typeface="Trebuchet MS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43872" y="4077072"/>
            <a:ext cx="7339010" cy="209287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Ознайомитись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з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сучасним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переліком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противірусних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,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антибактеріальних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,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протигрибкових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засобів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різної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хімічної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структури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та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механізмом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їх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дії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на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збудників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захворювань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.</a:t>
            </a:r>
            <a:endParaRPr lang="en-US" sz="1800" b="0" i="0" u="none" strike="noStrike" kern="1200" cap="none" spc="0" baseline="0" dirty="0">
              <a:solidFill>
                <a:srgbClr val="FFFFFF"/>
              </a:solidFill>
              <a:uFillTx/>
              <a:latin typeface="Trebuchet MS" pitchFamily="34" charset="0"/>
            </a:endParaRPr>
          </a:p>
        </p:txBody>
      </p:sp>
      <p:pic>
        <p:nvPicPr>
          <p:cNvPr id="9" name="Рисунок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1997" y="866778"/>
            <a:ext cx="2743200" cy="274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solidFill>
          <a:srgbClr val="0B28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"/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154C4A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Sagona Book"/>
            </a:endParaRPr>
          </a:p>
        </p:txBody>
      </p:sp>
      <p:sp>
        <p:nvSpPr>
          <p:cNvPr id="3" name="Rectangle 14"/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B495C2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Sagona Book"/>
            </a:endParaRPr>
          </a:p>
        </p:txBody>
      </p:sp>
      <p:sp>
        <p:nvSpPr>
          <p:cNvPr id="4" name="Rectangle 16"/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154C4A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Sagona Book"/>
            </a:endParaRPr>
          </a:p>
        </p:txBody>
      </p:sp>
      <p:sp>
        <p:nvSpPr>
          <p:cNvPr id="5" name="TextBox 3"/>
          <p:cNvSpPr txBox="1"/>
          <p:nvPr/>
        </p:nvSpPr>
        <p:spPr>
          <a:xfrm>
            <a:off x="986677" y="2857573"/>
            <a:ext cx="9492861" cy="57599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1" compatLnSpc="1"/>
          <a:lstStyle/>
          <a:p>
            <a:pPr marL="0" marR="0" lvl="0" indent="0" algn="ctr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600" b="0" i="0" u="none" strike="noStrike" kern="1200" cap="none" spc="-10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Засвоїти</a:t>
            </a:r>
            <a:r>
              <a:rPr lang="en-US" sz="2600" b="0" i="0" u="none" strike="noStrike" kern="1200" cap="none" spc="-10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-10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принципи</a:t>
            </a:r>
            <a:r>
              <a:rPr lang="en-US" sz="2600" b="0" i="0" u="none" strike="noStrike" kern="1200" cap="none" spc="-10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-10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раціональної</a:t>
            </a:r>
            <a:r>
              <a:rPr lang="en-US" sz="2600" b="0" i="0" u="none" strike="noStrike" kern="1200" cap="none" spc="-10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-10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антибіотикотерапії</a:t>
            </a:r>
            <a:r>
              <a:rPr lang="en-US" sz="2600" b="0" i="0" u="none" strike="noStrike" kern="1200" cap="none" spc="-10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, </a:t>
            </a:r>
            <a:r>
              <a:rPr lang="en-US" sz="2600" b="0" i="0" u="none" strike="noStrike" kern="1200" cap="none" spc="-10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ознайомитись</a:t>
            </a:r>
            <a:r>
              <a:rPr lang="en-US" sz="2600" b="0" i="0" u="none" strike="noStrike" kern="1200" cap="none" spc="-10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з </a:t>
            </a:r>
            <a:r>
              <a:rPr lang="en-US" sz="2600" b="0" i="0" u="none" strike="noStrike" kern="1200" cap="none" spc="-10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сучасними</a:t>
            </a:r>
            <a:r>
              <a:rPr lang="en-US" sz="2600" b="0" i="0" u="none" strike="noStrike" kern="1200" cap="none" spc="-10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-10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схемами</a:t>
            </a:r>
            <a:r>
              <a:rPr lang="en-US" sz="2600" b="0" i="0" u="none" strike="noStrike" kern="1200" cap="none" spc="-10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-10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комбінованої</a:t>
            </a:r>
            <a:r>
              <a:rPr lang="en-US" sz="2600" b="0" i="0" u="none" strike="noStrike" kern="1200" cap="none" spc="-10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-10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емпіричної</a:t>
            </a:r>
            <a:r>
              <a:rPr lang="en-US" sz="2600" b="0" i="0" u="none" strike="noStrike" kern="1200" cap="none" spc="-10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-10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антибіотикотерапії</a:t>
            </a:r>
            <a:r>
              <a:rPr lang="en-US" sz="2600" b="0" i="0" u="none" strike="noStrike" kern="1200" cap="none" spc="-10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.</a:t>
            </a:r>
          </a:p>
        </p:txBody>
      </p:sp>
      <p:grpSp>
        <p:nvGrpSpPr>
          <p:cNvPr id="6" name="Group 18"/>
          <p:cNvGrpSpPr/>
          <p:nvPr/>
        </p:nvGrpSpPr>
        <p:grpSpPr>
          <a:xfrm>
            <a:off x="389397" y="406268"/>
            <a:ext cx="684885" cy="1449341"/>
            <a:chOff x="389397" y="406268"/>
            <a:chExt cx="684885" cy="1449341"/>
          </a:xfrm>
        </p:grpSpPr>
        <p:sp>
          <p:nvSpPr>
            <p:cNvPr id="7" name="Freeform 78"/>
            <p:cNvSpPr/>
            <p:nvPr/>
          </p:nvSpPr>
          <p:spPr>
            <a:xfrm rot="16800131">
              <a:off x="599700" y="1429983"/>
              <a:ext cx="419828" cy="4314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8"/>
                <a:gd name="f7" fmla="val 60"/>
                <a:gd name="f8" fmla="val 32"/>
                <a:gd name="f9" fmla="val 56"/>
                <a:gd name="f10" fmla="val 30"/>
                <a:gd name="f11" fmla="val 54"/>
                <a:gd name="f12" fmla="val 31"/>
                <a:gd name="f13" fmla="val 55"/>
                <a:gd name="f14" fmla="val 24"/>
                <a:gd name="f15" fmla="val 48"/>
                <a:gd name="f16" fmla="val 17"/>
                <a:gd name="f17" fmla="val 40"/>
                <a:gd name="f18" fmla="val 14"/>
                <a:gd name="f19" fmla="val 36"/>
                <a:gd name="f20" fmla="val 8"/>
                <a:gd name="f21" fmla="val 37"/>
                <a:gd name="f22" fmla="val 7"/>
                <a:gd name="f23" fmla="val 29"/>
                <a:gd name="f24" fmla="val 3"/>
                <a:gd name="f25" fmla="val 1"/>
                <a:gd name="f26" fmla="val 20"/>
                <a:gd name="f27" fmla="val 13"/>
                <a:gd name="f28" fmla="val 9"/>
                <a:gd name="f29" fmla="val 4"/>
                <a:gd name="f30" fmla="val 10"/>
                <a:gd name="f31" fmla="val 2"/>
                <a:gd name="f32" fmla="val 21"/>
                <a:gd name="f33" fmla="val 25"/>
                <a:gd name="f34" fmla="val 6"/>
                <a:gd name="f35" fmla="val 33"/>
                <a:gd name="f36" fmla="val 11"/>
                <a:gd name="f37" fmla="val 15"/>
                <a:gd name="f38" fmla="val 38"/>
                <a:gd name="f39" fmla="val 42"/>
                <a:gd name="f40" fmla="val 18"/>
                <a:gd name="f41" fmla="val 44"/>
                <a:gd name="f42" fmla="val 22"/>
                <a:gd name="f43" fmla="val 51"/>
                <a:gd name="f44" fmla="val 50"/>
                <a:gd name="f45" fmla="val 57"/>
                <a:gd name="f46" fmla="val 47"/>
                <a:gd name="f47" fmla="val 53"/>
                <a:gd name="f48" fmla="val 49"/>
                <a:gd name="f49" fmla="val 45"/>
                <a:gd name="f50" fmla="val 39"/>
                <a:gd name="f51" fmla="val 59"/>
                <a:gd name="f52" fmla="+- 0 0 -90"/>
                <a:gd name="f53" fmla="*/ f3 1 58"/>
                <a:gd name="f54" fmla="*/ f4 1 60"/>
                <a:gd name="f55" fmla="val f5"/>
                <a:gd name="f56" fmla="val f6"/>
                <a:gd name="f57" fmla="val f7"/>
                <a:gd name="f58" fmla="*/ f52 f0 1"/>
                <a:gd name="f59" fmla="+- f57 0 f55"/>
                <a:gd name="f60" fmla="+- f56 0 f55"/>
                <a:gd name="f61" fmla="*/ f58 1 f2"/>
                <a:gd name="f62" fmla="*/ f60 1 58"/>
                <a:gd name="f63" fmla="*/ f59 1 60"/>
                <a:gd name="f64" fmla="*/ 32 f60 1"/>
                <a:gd name="f65" fmla="*/ 56 f59 1"/>
                <a:gd name="f66" fmla="*/ 24 f60 1"/>
                <a:gd name="f67" fmla="*/ 48 f59 1"/>
                <a:gd name="f68" fmla="*/ 14 f60 1"/>
                <a:gd name="f69" fmla="*/ 36 f59 1"/>
                <a:gd name="f70" fmla="*/ 7 f60 1"/>
                <a:gd name="f71" fmla="*/ 29 f59 1"/>
                <a:gd name="f72" fmla="*/ 1 f60 1"/>
                <a:gd name="f73" fmla="*/ 17 f59 1"/>
                <a:gd name="f74" fmla="*/ 4 f59 1"/>
                <a:gd name="f75" fmla="*/ 17 f60 1"/>
                <a:gd name="f76" fmla="*/ 1 f59 1"/>
                <a:gd name="f77" fmla="*/ 29 f60 1"/>
                <a:gd name="f78" fmla="*/ 6 f59 1"/>
                <a:gd name="f79" fmla="*/ 31 f60 1"/>
                <a:gd name="f80" fmla="*/ 8 f59 1"/>
                <a:gd name="f81" fmla="*/ 38 f60 1"/>
                <a:gd name="f82" fmla="*/ 15 f59 1"/>
                <a:gd name="f83" fmla="*/ 44 f60 1"/>
                <a:gd name="f84" fmla="*/ 22 f59 1"/>
                <a:gd name="f85" fmla="*/ 54 f60 1"/>
                <a:gd name="f86" fmla="*/ 33 f59 1"/>
                <a:gd name="f87" fmla="*/ 58 f60 1"/>
                <a:gd name="f88" fmla="*/ 44 f59 1"/>
                <a:gd name="f89" fmla="*/ 53 f60 1"/>
                <a:gd name="f90" fmla="*/ 54 f59 1"/>
                <a:gd name="f91" fmla="*/ 42 f60 1"/>
                <a:gd name="f92" fmla="*/ 60 f59 1"/>
                <a:gd name="f93" fmla="+- f61 0 f1"/>
                <a:gd name="f94" fmla="*/ f64 1 58"/>
                <a:gd name="f95" fmla="*/ f65 1 60"/>
                <a:gd name="f96" fmla="*/ f66 1 58"/>
                <a:gd name="f97" fmla="*/ f67 1 60"/>
                <a:gd name="f98" fmla="*/ f68 1 58"/>
                <a:gd name="f99" fmla="*/ f69 1 60"/>
                <a:gd name="f100" fmla="*/ f70 1 58"/>
                <a:gd name="f101" fmla="*/ f71 1 60"/>
                <a:gd name="f102" fmla="*/ f72 1 58"/>
                <a:gd name="f103" fmla="*/ f73 1 60"/>
                <a:gd name="f104" fmla="*/ f74 1 60"/>
                <a:gd name="f105" fmla="*/ f75 1 58"/>
                <a:gd name="f106" fmla="*/ f76 1 60"/>
                <a:gd name="f107" fmla="*/ f77 1 58"/>
                <a:gd name="f108" fmla="*/ f78 1 60"/>
                <a:gd name="f109" fmla="*/ f79 1 58"/>
                <a:gd name="f110" fmla="*/ f80 1 60"/>
                <a:gd name="f111" fmla="*/ f81 1 58"/>
                <a:gd name="f112" fmla="*/ f82 1 60"/>
                <a:gd name="f113" fmla="*/ f83 1 58"/>
                <a:gd name="f114" fmla="*/ f84 1 60"/>
                <a:gd name="f115" fmla="*/ f85 1 58"/>
                <a:gd name="f116" fmla="*/ f86 1 60"/>
                <a:gd name="f117" fmla="*/ f87 1 58"/>
                <a:gd name="f118" fmla="*/ f88 1 60"/>
                <a:gd name="f119" fmla="*/ f89 1 58"/>
                <a:gd name="f120" fmla="*/ f90 1 60"/>
                <a:gd name="f121" fmla="*/ f91 1 58"/>
                <a:gd name="f122" fmla="*/ f92 1 60"/>
                <a:gd name="f123" fmla="*/ 0 1 f62"/>
                <a:gd name="f124" fmla="*/ f56 1 f62"/>
                <a:gd name="f125" fmla="*/ 0 1 f63"/>
                <a:gd name="f126" fmla="*/ f57 1 f63"/>
                <a:gd name="f127" fmla="*/ f94 1 f62"/>
                <a:gd name="f128" fmla="*/ f95 1 f63"/>
                <a:gd name="f129" fmla="*/ f96 1 f62"/>
                <a:gd name="f130" fmla="*/ f97 1 f63"/>
                <a:gd name="f131" fmla="*/ f98 1 f62"/>
                <a:gd name="f132" fmla="*/ f99 1 f63"/>
                <a:gd name="f133" fmla="*/ f100 1 f62"/>
                <a:gd name="f134" fmla="*/ f101 1 f63"/>
                <a:gd name="f135" fmla="*/ f102 1 f62"/>
                <a:gd name="f136" fmla="*/ f103 1 f63"/>
                <a:gd name="f137" fmla="*/ f104 1 f63"/>
                <a:gd name="f138" fmla="*/ f105 1 f62"/>
                <a:gd name="f139" fmla="*/ f106 1 f63"/>
                <a:gd name="f140" fmla="*/ f107 1 f62"/>
                <a:gd name="f141" fmla="*/ f108 1 f63"/>
                <a:gd name="f142" fmla="*/ f109 1 f62"/>
                <a:gd name="f143" fmla="*/ f110 1 f63"/>
                <a:gd name="f144" fmla="*/ f111 1 f62"/>
                <a:gd name="f145" fmla="*/ f112 1 f63"/>
                <a:gd name="f146" fmla="*/ f113 1 f62"/>
                <a:gd name="f147" fmla="*/ f114 1 f63"/>
                <a:gd name="f148" fmla="*/ f115 1 f62"/>
                <a:gd name="f149" fmla="*/ f116 1 f63"/>
                <a:gd name="f150" fmla="*/ f117 1 f62"/>
                <a:gd name="f151" fmla="*/ f118 1 f63"/>
                <a:gd name="f152" fmla="*/ f119 1 f62"/>
                <a:gd name="f153" fmla="*/ f120 1 f63"/>
                <a:gd name="f154" fmla="*/ f121 1 f62"/>
                <a:gd name="f155" fmla="*/ f122 1 f63"/>
                <a:gd name="f156" fmla="*/ f123 f53 1"/>
                <a:gd name="f157" fmla="*/ f124 f53 1"/>
                <a:gd name="f158" fmla="*/ f126 f54 1"/>
                <a:gd name="f159" fmla="*/ f125 f54 1"/>
                <a:gd name="f160" fmla="*/ f127 f53 1"/>
                <a:gd name="f161" fmla="*/ f128 f54 1"/>
                <a:gd name="f162" fmla="*/ f129 f53 1"/>
                <a:gd name="f163" fmla="*/ f130 f54 1"/>
                <a:gd name="f164" fmla="*/ f131 f53 1"/>
                <a:gd name="f165" fmla="*/ f132 f54 1"/>
                <a:gd name="f166" fmla="*/ f133 f53 1"/>
                <a:gd name="f167" fmla="*/ f134 f54 1"/>
                <a:gd name="f168" fmla="*/ f135 f53 1"/>
                <a:gd name="f169" fmla="*/ f136 f54 1"/>
                <a:gd name="f170" fmla="*/ f137 f54 1"/>
                <a:gd name="f171" fmla="*/ f138 f53 1"/>
                <a:gd name="f172" fmla="*/ f139 f54 1"/>
                <a:gd name="f173" fmla="*/ f140 f53 1"/>
                <a:gd name="f174" fmla="*/ f141 f54 1"/>
                <a:gd name="f175" fmla="*/ f142 f53 1"/>
                <a:gd name="f176" fmla="*/ f143 f54 1"/>
                <a:gd name="f177" fmla="*/ f144 f53 1"/>
                <a:gd name="f178" fmla="*/ f145 f54 1"/>
                <a:gd name="f179" fmla="*/ f146 f53 1"/>
                <a:gd name="f180" fmla="*/ f147 f54 1"/>
                <a:gd name="f181" fmla="*/ f148 f53 1"/>
                <a:gd name="f182" fmla="*/ f149 f54 1"/>
                <a:gd name="f183" fmla="*/ f150 f53 1"/>
                <a:gd name="f184" fmla="*/ f151 f54 1"/>
                <a:gd name="f185" fmla="*/ f152 f53 1"/>
                <a:gd name="f186" fmla="*/ f153 f54 1"/>
                <a:gd name="f187" fmla="*/ f154 f53 1"/>
                <a:gd name="f188" fmla="*/ f155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3">
                  <a:pos x="f160" y="f161"/>
                </a:cxn>
                <a:cxn ang="f93">
                  <a:pos x="f162" y="f163"/>
                </a:cxn>
                <a:cxn ang="f93">
                  <a:pos x="f164" y="f165"/>
                </a:cxn>
                <a:cxn ang="f93">
                  <a:pos x="f166" y="f167"/>
                </a:cxn>
                <a:cxn ang="f93">
                  <a:pos x="f168" y="f169"/>
                </a:cxn>
                <a:cxn ang="f93">
                  <a:pos x="f166" y="f170"/>
                </a:cxn>
                <a:cxn ang="f93">
                  <a:pos x="f171" y="f172"/>
                </a:cxn>
                <a:cxn ang="f93">
                  <a:pos x="f173" y="f174"/>
                </a:cxn>
                <a:cxn ang="f93">
                  <a:pos x="f175" y="f176"/>
                </a:cxn>
                <a:cxn ang="f93">
                  <a:pos x="f177" y="f178"/>
                </a:cxn>
                <a:cxn ang="f93">
                  <a:pos x="f179" y="f180"/>
                </a:cxn>
                <a:cxn ang="f93">
                  <a:pos x="f181" y="f182"/>
                </a:cxn>
                <a:cxn ang="f93">
                  <a:pos x="f183" y="f184"/>
                </a:cxn>
                <a:cxn ang="f93">
                  <a:pos x="f185" y="f186"/>
                </a:cxn>
                <a:cxn ang="f93">
                  <a:pos x="f187" y="f188"/>
                </a:cxn>
                <a:cxn ang="f93">
                  <a:pos x="f160" y="f161"/>
                </a:cxn>
              </a:cxnLst>
              <a:rect l="f156" t="f159" r="f157" b="f158"/>
              <a:pathLst>
                <a:path w="58" h="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18" y="f19"/>
                  </a:cubicBezTo>
                  <a:cubicBezTo>
                    <a:pt x="f20" y="f10"/>
                    <a:pt x="f18" y="f21"/>
                    <a:pt x="f22" y="f23"/>
                  </a:cubicBezTo>
                  <a:cubicBezTo>
                    <a:pt x="f24" y="f14"/>
                    <a:pt x="f25" y="f26"/>
                    <a:pt x="f25" y="f16"/>
                  </a:cubicBezTo>
                  <a:cubicBezTo>
                    <a:pt x="f5" y="f27"/>
                    <a:pt x="f24" y="f28"/>
                    <a:pt x="f22" y="f29"/>
                  </a:cubicBezTo>
                  <a:cubicBezTo>
                    <a:pt x="f30" y="f31"/>
                    <a:pt x="f27" y="f5"/>
                    <a:pt x="f16" y="f25"/>
                  </a:cubicBezTo>
                  <a:cubicBezTo>
                    <a:pt x="f32" y="f25"/>
                    <a:pt x="f33" y="f24"/>
                    <a:pt x="f23" y="f34"/>
                  </a:cubicBezTo>
                  <a:cubicBezTo>
                    <a:pt x="f12" y="f20"/>
                    <a:pt x="f12" y="f20"/>
                    <a:pt x="f12" y="f20"/>
                  </a:cubicBezTo>
                  <a:cubicBezTo>
                    <a:pt x="f35" y="f36"/>
                    <a:pt x="f21" y="f37"/>
                    <a:pt x="f38" y="f37"/>
                  </a:cubicBezTo>
                  <a:cubicBezTo>
                    <a:pt x="f39" y="f26"/>
                    <a:pt x="f17" y="f40"/>
                    <a:pt x="f41" y="f42"/>
                  </a:cubicBezTo>
                  <a:cubicBezTo>
                    <a:pt x="f43" y="f23"/>
                    <a:pt x="f44" y="f23"/>
                    <a:pt x="f11" y="f35"/>
                  </a:cubicBezTo>
                  <a:cubicBezTo>
                    <a:pt x="f45" y="f21"/>
                    <a:pt x="f6" y="f17"/>
                    <a:pt x="f6" y="f41"/>
                  </a:cubicBezTo>
                  <a:cubicBezTo>
                    <a:pt x="f6" y="f46"/>
                    <a:pt x="f9" y="f44"/>
                    <a:pt x="f47" y="f11"/>
                  </a:cubicBezTo>
                  <a:cubicBezTo>
                    <a:pt x="f48" y="f6"/>
                    <a:pt x="f49" y="f7"/>
                    <a:pt x="f39" y="f7"/>
                  </a:cubicBezTo>
                  <a:cubicBezTo>
                    <a:pt x="f50" y="f7"/>
                    <a:pt x="f19" y="f51"/>
                    <a:pt x="f8" y="f9"/>
                  </a:cubicBez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  <p:sp>
          <p:nvSpPr>
            <p:cNvPr id="8" name="Freeform 79"/>
            <p:cNvSpPr/>
            <p:nvPr/>
          </p:nvSpPr>
          <p:spPr>
            <a:xfrm rot="16800131">
              <a:off x="497163" y="789451"/>
              <a:ext cx="355235" cy="57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"/>
                <a:gd name="f7" fmla="val 79"/>
                <a:gd name="f8" fmla="val 15"/>
                <a:gd name="f9" fmla="val 65"/>
                <a:gd name="f10" fmla="val 14"/>
                <a:gd name="f11" fmla="val 59"/>
                <a:gd name="f12" fmla="val 13"/>
                <a:gd name="f13" fmla="val 58"/>
                <a:gd name="f14" fmla="val 12"/>
                <a:gd name="f15" fmla="val 54"/>
                <a:gd name="f16" fmla="val 11"/>
                <a:gd name="f17" fmla="val 45"/>
                <a:gd name="f18" fmla="val 10"/>
                <a:gd name="f19" fmla="val 40"/>
                <a:gd name="f20" fmla="val 8"/>
                <a:gd name="f21" fmla="val 33"/>
                <a:gd name="f22" fmla="val 9"/>
                <a:gd name="f23" fmla="val 34"/>
                <a:gd name="f24" fmla="val 38"/>
                <a:gd name="f25" fmla="val 24"/>
                <a:gd name="f26" fmla="val 43"/>
                <a:gd name="f27" fmla="val 60"/>
                <a:gd name="f28" fmla="val 70"/>
                <a:gd name="f29" fmla="val 77"/>
                <a:gd name="f30" fmla="val 19"/>
                <a:gd name="f31" fmla="+- 0 0 -90"/>
                <a:gd name="f32" fmla="*/ f3 1 49"/>
                <a:gd name="f33" fmla="*/ f4 1 79"/>
                <a:gd name="f34" fmla="val f5"/>
                <a:gd name="f35" fmla="val f6"/>
                <a:gd name="f36" fmla="val f7"/>
                <a:gd name="f37" fmla="*/ f31 f0 1"/>
                <a:gd name="f38" fmla="+- f36 0 f34"/>
                <a:gd name="f39" fmla="+- f35 0 f34"/>
                <a:gd name="f40" fmla="*/ f37 1 f2"/>
                <a:gd name="f41" fmla="*/ f39 1 49"/>
                <a:gd name="f42" fmla="*/ f38 1 79"/>
                <a:gd name="f43" fmla="*/ 15 f39 1"/>
                <a:gd name="f44" fmla="*/ 65 f38 1"/>
                <a:gd name="f45" fmla="*/ 12 f39 1"/>
                <a:gd name="f46" fmla="*/ 54 f38 1"/>
                <a:gd name="f47" fmla="*/ 8 f39 1"/>
                <a:gd name="f48" fmla="*/ 33 f38 1"/>
                <a:gd name="f49" fmla="*/ 38 f39 1"/>
                <a:gd name="f50" fmla="*/ 24 f38 1"/>
                <a:gd name="f51" fmla="*/ 45 f39 1"/>
                <a:gd name="f52" fmla="*/ 70 f38 1"/>
                <a:gd name="f53" fmla="+- f40 0 f1"/>
                <a:gd name="f54" fmla="*/ f43 1 49"/>
                <a:gd name="f55" fmla="*/ f44 1 79"/>
                <a:gd name="f56" fmla="*/ f45 1 49"/>
                <a:gd name="f57" fmla="*/ f46 1 79"/>
                <a:gd name="f58" fmla="*/ f47 1 49"/>
                <a:gd name="f59" fmla="*/ f48 1 79"/>
                <a:gd name="f60" fmla="*/ f49 1 49"/>
                <a:gd name="f61" fmla="*/ f50 1 79"/>
                <a:gd name="f62" fmla="*/ f51 1 49"/>
                <a:gd name="f63" fmla="*/ f52 1 79"/>
                <a:gd name="f64" fmla="*/ 0 1 f41"/>
                <a:gd name="f65" fmla="*/ f35 1 f41"/>
                <a:gd name="f66" fmla="*/ 0 1 f42"/>
                <a:gd name="f67" fmla="*/ f36 1 f42"/>
                <a:gd name="f68" fmla="*/ f54 1 f41"/>
                <a:gd name="f69" fmla="*/ f55 1 f42"/>
                <a:gd name="f70" fmla="*/ f56 1 f41"/>
                <a:gd name="f71" fmla="*/ f57 1 f42"/>
                <a:gd name="f72" fmla="*/ f58 1 f41"/>
                <a:gd name="f73" fmla="*/ f59 1 f42"/>
                <a:gd name="f74" fmla="*/ f60 1 f41"/>
                <a:gd name="f75" fmla="*/ f61 1 f42"/>
                <a:gd name="f76" fmla="*/ f62 1 f41"/>
                <a:gd name="f77" fmla="*/ f63 1 f42"/>
                <a:gd name="f78" fmla="*/ f64 f32 1"/>
                <a:gd name="f79" fmla="*/ f65 f32 1"/>
                <a:gd name="f80" fmla="*/ f67 f33 1"/>
                <a:gd name="f81" fmla="*/ f66 f33 1"/>
                <a:gd name="f82" fmla="*/ f68 f32 1"/>
                <a:gd name="f83" fmla="*/ f69 f33 1"/>
                <a:gd name="f84" fmla="*/ f70 f32 1"/>
                <a:gd name="f85" fmla="*/ f71 f33 1"/>
                <a:gd name="f86" fmla="*/ f72 f32 1"/>
                <a:gd name="f87" fmla="*/ f73 f33 1"/>
                <a:gd name="f88" fmla="*/ f74 f32 1"/>
                <a:gd name="f89" fmla="*/ f75 f33 1"/>
                <a:gd name="f90" fmla="*/ f76 f32 1"/>
                <a:gd name="f91" fmla="*/ f7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82" y="f83"/>
                </a:cxn>
                <a:cxn ang="f53">
                  <a:pos x="f84" y="f85"/>
                </a:cxn>
                <a:cxn ang="f53">
                  <a:pos x="f86" y="f87"/>
                </a:cxn>
                <a:cxn ang="f53">
                  <a:pos x="f88" y="f89"/>
                </a:cxn>
                <a:cxn ang="f53">
                  <a:pos x="f90" y="f91"/>
                </a:cxn>
                <a:cxn ang="f53">
                  <a:pos x="f82" y="f83"/>
                </a:cxn>
              </a:cxnLst>
              <a:rect l="f78" t="f81" r="f79" b="f80"/>
              <a:pathLst>
                <a:path w="49" h="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5" y="f22"/>
                    <a:pt x="f23" y="f5"/>
                    <a:pt x="f24" y="f25"/>
                  </a:cubicBezTo>
                  <a:cubicBezTo>
                    <a:pt x="f26" y="f26"/>
                    <a:pt x="f6" y="f27"/>
                    <a:pt x="f17" y="f28"/>
                  </a:cubicBezTo>
                  <a:cubicBezTo>
                    <a:pt x="f24" y="f29"/>
                    <a:pt x="f30" y="f7"/>
                    <a:pt x="f8" y="f9"/>
                  </a:cubicBez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  <p:sp>
          <p:nvSpPr>
            <p:cNvPr id="9" name="Freeform 85"/>
            <p:cNvSpPr/>
            <p:nvPr/>
          </p:nvSpPr>
          <p:spPr>
            <a:xfrm rot="16800131">
              <a:off x="710635" y="300975"/>
              <a:ext cx="258354" cy="4689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6"/>
                <a:gd name="f7" fmla="val 65"/>
                <a:gd name="f8" fmla="val 15"/>
                <a:gd name="f9" fmla="val 10"/>
                <a:gd name="f10" fmla="val 35"/>
                <a:gd name="f11" fmla="val 7"/>
                <a:gd name="f12" fmla="val 34"/>
                <a:gd name="f13" fmla="val 5"/>
                <a:gd name="f14" fmla="val 33"/>
                <a:gd name="f15" fmla="val 3"/>
                <a:gd name="f16" fmla="val 31"/>
                <a:gd name="f17" fmla="val 2"/>
                <a:gd name="f18" fmla="val 28"/>
                <a:gd name="f19" fmla="val 1"/>
                <a:gd name="f20" fmla="val 27"/>
                <a:gd name="f21" fmla="val 25"/>
                <a:gd name="f22" fmla="val 23"/>
                <a:gd name="f23" fmla="val 19"/>
                <a:gd name="f24" fmla="val 16"/>
                <a:gd name="f25" fmla="val 13"/>
                <a:gd name="f26" fmla="val 11"/>
                <a:gd name="f27" fmla="val 9"/>
                <a:gd name="f28" fmla="val 4"/>
                <a:gd name="f29" fmla="val 6"/>
                <a:gd name="f30" fmla="val 17"/>
                <a:gd name="f31" fmla="val 29"/>
                <a:gd name="f32" fmla="val 44"/>
                <a:gd name="f33" fmla="val 50"/>
                <a:gd name="f34" fmla="val 55"/>
                <a:gd name="f35" fmla="val 58"/>
                <a:gd name="f36" fmla="val 61"/>
                <a:gd name="f37" fmla="val 63"/>
                <a:gd name="f38" fmla="val 8"/>
                <a:gd name="f39" fmla="val 64"/>
                <a:gd name="f40" fmla="val 22"/>
                <a:gd name="f41" fmla="val 30"/>
                <a:gd name="f42" fmla="val 59"/>
                <a:gd name="f43" fmla="val 32"/>
                <a:gd name="f44" fmla="val 54"/>
                <a:gd name="f45" fmla="val 40"/>
                <a:gd name="f46" fmla="+- 0 0 -90"/>
                <a:gd name="f47" fmla="*/ f3 1 36"/>
                <a:gd name="f48" fmla="*/ f4 1 65"/>
                <a:gd name="f49" fmla="val f5"/>
                <a:gd name="f50" fmla="val f6"/>
                <a:gd name="f51" fmla="val f7"/>
                <a:gd name="f52" fmla="*/ f46 f0 1"/>
                <a:gd name="f53" fmla="+- f51 0 f49"/>
                <a:gd name="f54" fmla="+- f50 0 f49"/>
                <a:gd name="f55" fmla="*/ f52 1 f2"/>
                <a:gd name="f56" fmla="*/ f54 1 36"/>
                <a:gd name="f57" fmla="*/ f53 1 65"/>
                <a:gd name="f58" fmla="*/ 36 f54 1"/>
                <a:gd name="f59" fmla="*/ 15 f53 1"/>
                <a:gd name="f60" fmla="*/ 34 f54 1"/>
                <a:gd name="f61" fmla="*/ 5 f53 1"/>
                <a:gd name="f62" fmla="*/ 28 f54 1"/>
                <a:gd name="f63" fmla="*/ 1 f53 1"/>
                <a:gd name="f64" fmla="*/ 23 f54 1"/>
                <a:gd name="f65" fmla="*/ 0 f53 1"/>
                <a:gd name="f66" fmla="*/ 13 f54 1"/>
                <a:gd name="f67" fmla="*/ 7 f54 1"/>
                <a:gd name="f68" fmla="*/ 9 f53 1"/>
                <a:gd name="f69" fmla="*/ 4 f54 1"/>
                <a:gd name="f70" fmla="*/ 19 f53 1"/>
                <a:gd name="f71" fmla="*/ 0 f54 1"/>
                <a:gd name="f72" fmla="*/ 44 f53 1"/>
                <a:gd name="f73" fmla="*/ 1 f54 1"/>
                <a:gd name="f74" fmla="*/ 58 f53 1"/>
                <a:gd name="f75" fmla="*/ 8 f54 1"/>
                <a:gd name="f76" fmla="*/ 64 f53 1"/>
                <a:gd name="f77" fmla="*/ 16 f54 1"/>
                <a:gd name="f78" fmla="*/ 65 f53 1"/>
                <a:gd name="f79" fmla="*/ 25 f54 1"/>
                <a:gd name="f80" fmla="*/ 63 f53 1"/>
                <a:gd name="f81" fmla="*/ 31 f54 1"/>
                <a:gd name="f82" fmla="*/ 55 f53 1"/>
                <a:gd name="f83" fmla="*/ 40 f53 1"/>
                <a:gd name="f84" fmla="+- f55 0 f1"/>
                <a:gd name="f85" fmla="*/ f58 1 36"/>
                <a:gd name="f86" fmla="*/ f59 1 65"/>
                <a:gd name="f87" fmla="*/ f60 1 36"/>
                <a:gd name="f88" fmla="*/ f61 1 65"/>
                <a:gd name="f89" fmla="*/ f62 1 36"/>
                <a:gd name="f90" fmla="*/ f63 1 65"/>
                <a:gd name="f91" fmla="*/ f64 1 36"/>
                <a:gd name="f92" fmla="*/ f65 1 65"/>
                <a:gd name="f93" fmla="*/ f66 1 36"/>
                <a:gd name="f94" fmla="*/ f67 1 36"/>
                <a:gd name="f95" fmla="*/ f68 1 65"/>
                <a:gd name="f96" fmla="*/ f69 1 36"/>
                <a:gd name="f97" fmla="*/ f70 1 65"/>
                <a:gd name="f98" fmla="*/ f71 1 36"/>
                <a:gd name="f99" fmla="*/ f72 1 65"/>
                <a:gd name="f100" fmla="*/ f73 1 36"/>
                <a:gd name="f101" fmla="*/ f74 1 65"/>
                <a:gd name="f102" fmla="*/ f75 1 36"/>
                <a:gd name="f103" fmla="*/ f76 1 65"/>
                <a:gd name="f104" fmla="*/ f77 1 36"/>
                <a:gd name="f105" fmla="*/ f78 1 65"/>
                <a:gd name="f106" fmla="*/ f79 1 36"/>
                <a:gd name="f107" fmla="*/ f80 1 65"/>
                <a:gd name="f108" fmla="*/ f81 1 36"/>
                <a:gd name="f109" fmla="*/ f82 1 65"/>
                <a:gd name="f110" fmla="*/ f83 1 65"/>
                <a:gd name="f111" fmla="*/ 0 1 f56"/>
                <a:gd name="f112" fmla="*/ f50 1 f56"/>
                <a:gd name="f113" fmla="*/ 0 1 f57"/>
                <a:gd name="f114" fmla="*/ f51 1 f57"/>
                <a:gd name="f115" fmla="*/ f85 1 f56"/>
                <a:gd name="f116" fmla="*/ f86 1 f57"/>
                <a:gd name="f117" fmla="*/ f87 1 f56"/>
                <a:gd name="f118" fmla="*/ f88 1 f57"/>
                <a:gd name="f119" fmla="*/ f89 1 f56"/>
                <a:gd name="f120" fmla="*/ f90 1 f57"/>
                <a:gd name="f121" fmla="*/ f91 1 f56"/>
                <a:gd name="f122" fmla="*/ f92 1 f57"/>
                <a:gd name="f123" fmla="*/ f93 1 f56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6"/>
                <a:gd name="f137" fmla="*/ f107 1 f57"/>
                <a:gd name="f138" fmla="*/ f108 1 f56"/>
                <a:gd name="f139" fmla="*/ f109 1 f57"/>
                <a:gd name="f140" fmla="*/ f110 1 f57"/>
                <a:gd name="f141" fmla="*/ f111 f47 1"/>
                <a:gd name="f142" fmla="*/ f112 f47 1"/>
                <a:gd name="f143" fmla="*/ f114 f48 1"/>
                <a:gd name="f144" fmla="*/ f113 f48 1"/>
                <a:gd name="f145" fmla="*/ f115 f47 1"/>
                <a:gd name="f146" fmla="*/ f116 f48 1"/>
                <a:gd name="f147" fmla="*/ f117 f47 1"/>
                <a:gd name="f148" fmla="*/ f118 f48 1"/>
                <a:gd name="f149" fmla="*/ f119 f47 1"/>
                <a:gd name="f150" fmla="*/ f120 f48 1"/>
                <a:gd name="f151" fmla="*/ f121 f47 1"/>
                <a:gd name="f152" fmla="*/ f122 f48 1"/>
                <a:gd name="f153" fmla="*/ f123 f47 1"/>
                <a:gd name="f154" fmla="*/ f124 f47 1"/>
                <a:gd name="f155" fmla="*/ f125 f48 1"/>
                <a:gd name="f156" fmla="*/ f126 f47 1"/>
                <a:gd name="f157" fmla="*/ f127 f48 1"/>
                <a:gd name="f158" fmla="*/ f128 f47 1"/>
                <a:gd name="f159" fmla="*/ f129 f48 1"/>
                <a:gd name="f160" fmla="*/ f130 f47 1"/>
                <a:gd name="f161" fmla="*/ f131 f48 1"/>
                <a:gd name="f162" fmla="*/ f132 f47 1"/>
                <a:gd name="f163" fmla="*/ f133 f48 1"/>
                <a:gd name="f164" fmla="*/ f134 f47 1"/>
                <a:gd name="f165" fmla="*/ f135 f48 1"/>
                <a:gd name="f166" fmla="*/ f136 f47 1"/>
                <a:gd name="f167" fmla="*/ f137 f48 1"/>
                <a:gd name="f168" fmla="*/ f138 f47 1"/>
                <a:gd name="f169" fmla="*/ f139 f48 1"/>
                <a:gd name="f170" fmla="*/ f140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45" y="f146"/>
                </a:cxn>
                <a:cxn ang="f84">
                  <a:pos x="f147" y="f148"/>
                </a:cxn>
                <a:cxn ang="f84">
                  <a:pos x="f149" y="f150"/>
                </a:cxn>
                <a:cxn ang="f84">
                  <a:pos x="f151" y="f152"/>
                </a:cxn>
                <a:cxn ang="f84">
                  <a:pos x="f153" y="f150"/>
                </a:cxn>
                <a:cxn ang="f84">
                  <a:pos x="f154" y="f155"/>
                </a:cxn>
                <a:cxn ang="f84">
                  <a:pos x="f156" y="f157"/>
                </a:cxn>
                <a:cxn ang="f84">
                  <a:pos x="f158" y="f159"/>
                </a:cxn>
                <a:cxn ang="f84">
                  <a:pos x="f160" y="f161"/>
                </a:cxn>
                <a:cxn ang="f84">
                  <a:pos x="f162" y="f163"/>
                </a:cxn>
                <a:cxn ang="f84">
                  <a:pos x="f164" y="f165"/>
                </a:cxn>
                <a:cxn ang="f84">
                  <a:pos x="f166" y="f167"/>
                </a:cxn>
                <a:cxn ang="f84">
                  <a:pos x="f168" y="f169"/>
                </a:cxn>
                <a:cxn ang="f84">
                  <a:pos x="f147" y="f170"/>
                </a:cxn>
                <a:cxn ang="f84">
                  <a:pos x="f145" y="f146"/>
                </a:cxn>
              </a:cxnLst>
              <a:rect l="f141" t="f144" r="f142" b="f143"/>
              <a:pathLst>
                <a:path w="36" h="65">
                  <a:moveTo>
                    <a:pt x="f6" y="f8"/>
                  </a:moveTo>
                  <a:cubicBezTo>
                    <a:pt x="f6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19"/>
                    <a:pt x="f21" y="f19"/>
                    <a:pt x="f22" y="f5"/>
                  </a:cubicBezTo>
                  <a:cubicBezTo>
                    <a:pt x="f23" y="f5"/>
                    <a:pt x="f24" y="f5"/>
                    <a:pt x="f25" y="f19"/>
                  </a:cubicBezTo>
                  <a:cubicBezTo>
                    <a:pt x="f26" y="f17"/>
                    <a:pt x="f27" y="f28"/>
                    <a:pt x="f11" y="f27"/>
                  </a:cubicBezTo>
                  <a:cubicBezTo>
                    <a:pt x="f29" y="f25"/>
                    <a:pt x="f13" y="f30"/>
                    <a:pt x="f28" y="f23"/>
                  </a:cubicBezTo>
                  <a:cubicBezTo>
                    <a:pt x="f17" y="f31"/>
                    <a:pt x="f5" y="f32"/>
                    <a:pt x="f5" y="f32"/>
                  </a:cubicBezTo>
                  <a:cubicBezTo>
                    <a:pt x="f5" y="f33"/>
                    <a:pt x="f5" y="f34"/>
                    <a:pt x="f19" y="f35"/>
                  </a:cubicBezTo>
                  <a:cubicBezTo>
                    <a:pt x="f17" y="f36"/>
                    <a:pt x="f13" y="f37"/>
                    <a:pt x="f38" y="f39"/>
                  </a:cubicBezTo>
                  <a:cubicBezTo>
                    <a:pt x="f26" y="f7"/>
                    <a:pt x="f25" y="f7"/>
                    <a:pt x="f24" y="f7"/>
                  </a:cubicBezTo>
                  <a:cubicBezTo>
                    <a:pt x="f23" y="f7"/>
                    <a:pt x="f40" y="f39"/>
                    <a:pt x="f21" y="f37"/>
                  </a:cubicBezTo>
                  <a:cubicBezTo>
                    <a:pt x="f18" y="f36"/>
                    <a:pt x="f41" y="f42"/>
                    <a:pt x="f16" y="f34"/>
                  </a:cubicBezTo>
                  <a:cubicBezTo>
                    <a:pt x="f43" y="f33"/>
                    <a:pt x="f16" y="f44"/>
                    <a:pt x="f12" y="f45"/>
                  </a:cubicBezTo>
                  <a:lnTo>
                    <a:pt x="f6" y="f8"/>
                  </a:ln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</p:grpSp>
      <p:grpSp>
        <p:nvGrpSpPr>
          <p:cNvPr id="10" name="Group 23"/>
          <p:cNvGrpSpPr/>
          <p:nvPr/>
        </p:nvGrpSpPr>
        <p:grpSpPr>
          <a:xfrm>
            <a:off x="11025212" y="268796"/>
            <a:ext cx="632298" cy="1606545"/>
            <a:chOff x="11025212" y="268796"/>
            <a:chExt cx="632298" cy="1606545"/>
          </a:xfrm>
        </p:grpSpPr>
        <p:sp>
          <p:nvSpPr>
            <p:cNvPr id="11" name="Freeform 80"/>
            <p:cNvSpPr/>
            <p:nvPr/>
          </p:nvSpPr>
          <p:spPr>
            <a:xfrm>
              <a:off x="11186787" y="952155"/>
              <a:ext cx="470723" cy="240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"/>
                <a:gd name="f7" fmla="val 34"/>
                <a:gd name="f8" fmla="val 53"/>
                <a:gd name="f9" fmla="val 33"/>
                <a:gd name="f10" fmla="val 47"/>
                <a:gd name="f11" fmla="val 39"/>
                <a:gd name="f12" fmla="val 24"/>
                <a:gd name="f13" fmla="val 21"/>
                <a:gd name="f14" fmla="val 12"/>
                <a:gd name="f15" fmla="val 32"/>
                <a:gd name="f16" fmla="val 7"/>
                <a:gd name="f17" fmla="val 31"/>
                <a:gd name="f18" fmla="val 4"/>
                <a:gd name="f19" fmla="val 30"/>
                <a:gd name="f20" fmla="val 3"/>
                <a:gd name="f21" fmla="val 28"/>
                <a:gd name="f22" fmla="val 1"/>
                <a:gd name="f23" fmla="val 26"/>
                <a:gd name="f24" fmla="val 19"/>
                <a:gd name="f25" fmla="val 16"/>
                <a:gd name="f26" fmla="val 13"/>
                <a:gd name="f27" fmla="val 10"/>
                <a:gd name="f28" fmla="val 5"/>
                <a:gd name="f29" fmla="val 11"/>
                <a:gd name="f30" fmla="val 2"/>
                <a:gd name="f31" fmla="val 20"/>
                <a:gd name="f32" fmla="val 23"/>
                <a:gd name="f33" fmla="val 37"/>
                <a:gd name="f34" fmla="val 43"/>
                <a:gd name="f35" fmla="val 48"/>
                <a:gd name="f36" fmla="val 54"/>
                <a:gd name="f37" fmla="val 59"/>
                <a:gd name="f38" fmla="val 62"/>
                <a:gd name="f39" fmla="val 65"/>
                <a:gd name="f40" fmla="val 6"/>
                <a:gd name="f41" fmla="val 9"/>
                <a:gd name="f42" fmla="val 15"/>
                <a:gd name="f43" fmla="val 17"/>
                <a:gd name="f44" fmla="val 64"/>
                <a:gd name="f45" fmla="val 29"/>
                <a:gd name="f46" fmla="val 60"/>
                <a:gd name="f47" fmla="val 57"/>
                <a:gd name="f48" fmla="+- 0 0 -90"/>
                <a:gd name="f49" fmla="*/ f3 1 66"/>
                <a:gd name="f50" fmla="*/ f4 1 34"/>
                <a:gd name="f51" fmla="val f5"/>
                <a:gd name="f52" fmla="val f6"/>
                <a:gd name="f53" fmla="val f7"/>
                <a:gd name="f54" fmla="*/ f48 f0 1"/>
                <a:gd name="f55" fmla="+- f53 0 f51"/>
                <a:gd name="f56" fmla="+- f52 0 f51"/>
                <a:gd name="f57" fmla="*/ f54 1 f2"/>
                <a:gd name="f58" fmla="*/ f56 1 66"/>
                <a:gd name="f59" fmla="*/ f55 1 34"/>
                <a:gd name="f60" fmla="*/ 53 f56 1"/>
                <a:gd name="f61" fmla="*/ 33 f55 1"/>
                <a:gd name="f62" fmla="*/ 39 f56 1"/>
                <a:gd name="f63" fmla="*/ 21 f56 1"/>
                <a:gd name="f64" fmla="*/ 12 f56 1"/>
                <a:gd name="f65" fmla="*/ 32 f55 1"/>
                <a:gd name="f66" fmla="*/ 3 f56 1"/>
                <a:gd name="f67" fmla="*/ 28 f55 1"/>
                <a:gd name="f68" fmla="*/ 0 f56 1"/>
                <a:gd name="f69" fmla="*/ 21 f55 1"/>
                <a:gd name="f70" fmla="*/ 16 f55 1"/>
                <a:gd name="f71" fmla="*/ 7 f55 1"/>
                <a:gd name="f72" fmla="*/ 11 f56 1"/>
                <a:gd name="f73" fmla="*/ 3 f55 1"/>
                <a:gd name="f74" fmla="*/ 23 f56 1"/>
                <a:gd name="f75" fmla="*/ 2 f55 1"/>
                <a:gd name="f76" fmla="*/ 43 f56 1"/>
                <a:gd name="f77" fmla="*/ 0 f55 1"/>
                <a:gd name="f78" fmla="*/ 48 f56 1"/>
                <a:gd name="f79" fmla="*/ 62 f56 1"/>
                <a:gd name="f80" fmla="*/ 4 f55 1"/>
                <a:gd name="f81" fmla="*/ 66 f56 1"/>
                <a:gd name="f82" fmla="*/ 13 f55 1"/>
                <a:gd name="f83" fmla="*/ 20 f55 1"/>
                <a:gd name="f84" fmla="*/ 29 f55 1"/>
                <a:gd name="f85" fmla="+- f57 0 f1"/>
                <a:gd name="f86" fmla="*/ f60 1 66"/>
                <a:gd name="f87" fmla="*/ f61 1 34"/>
                <a:gd name="f88" fmla="*/ f62 1 66"/>
                <a:gd name="f89" fmla="*/ f63 1 66"/>
                <a:gd name="f90" fmla="*/ f64 1 66"/>
                <a:gd name="f91" fmla="*/ f65 1 34"/>
                <a:gd name="f92" fmla="*/ f66 1 66"/>
                <a:gd name="f93" fmla="*/ f67 1 34"/>
                <a:gd name="f94" fmla="*/ f68 1 66"/>
                <a:gd name="f95" fmla="*/ f69 1 34"/>
                <a:gd name="f96" fmla="*/ f70 1 34"/>
                <a:gd name="f97" fmla="*/ f71 1 34"/>
                <a:gd name="f98" fmla="*/ f72 1 66"/>
                <a:gd name="f99" fmla="*/ f73 1 34"/>
                <a:gd name="f100" fmla="*/ f74 1 66"/>
                <a:gd name="f101" fmla="*/ f75 1 34"/>
                <a:gd name="f102" fmla="*/ f76 1 66"/>
                <a:gd name="f103" fmla="*/ f77 1 34"/>
                <a:gd name="f104" fmla="*/ f78 1 66"/>
                <a:gd name="f105" fmla="*/ f79 1 66"/>
                <a:gd name="f106" fmla="*/ f80 1 34"/>
                <a:gd name="f107" fmla="*/ f81 1 66"/>
                <a:gd name="f108" fmla="*/ f82 1 34"/>
                <a:gd name="f109" fmla="*/ f83 1 34"/>
                <a:gd name="f110" fmla="*/ f84 1 34"/>
                <a:gd name="f111" fmla="*/ 0 1 f58"/>
                <a:gd name="f112" fmla="*/ f52 1 f58"/>
                <a:gd name="f113" fmla="*/ 0 1 f59"/>
                <a:gd name="f114" fmla="*/ f53 1 f59"/>
                <a:gd name="f115" fmla="*/ f86 1 f58"/>
                <a:gd name="f116" fmla="*/ f87 1 f59"/>
                <a:gd name="f117" fmla="*/ f88 1 f58"/>
                <a:gd name="f118" fmla="*/ f89 1 f58"/>
                <a:gd name="f119" fmla="*/ f90 1 f58"/>
                <a:gd name="f120" fmla="*/ f91 1 f59"/>
                <a:gd name="f121" fmla="*/ f92 1 f58"/>
                <a:gd name="f122" fmla="*/ f93 1 f59"/>
                <a:gd name="f123" fmla="*/ f94 1 f58"/>
                <a:gd name="f124" fmla="*/ f95 1 f59"/>
                <a:gd name="f125" fmla="*/ f96 1 f59"/>
                <a:gd name="f126" fmla="*/ f97 1 f59"/>
                <a:gd name="f127" fmla="*/ f98 1 f58"/>
                <a:gd name="f128" fmla="*/ f99 1 f59"/>
                <a:gd name="f129" fmla="*/ f100 1 f58"/>
                <a:gd name="f130" fmla="*/ f101 1 f59"/>
                <a:gd name="f131" fmla="*/ f102 1 f58"/>
                <a:gd name="f132" fmla="*/ f103 1 f59"/>
                <a:gd name="f133" fmla="*/ f104 1 f58"/>
                <a:gd name="f134" fmla="*/ f105 1 f58"/>
                <a:gd name="f135" fmla="*/ f106 1 f59"/>
                <a:gd name="f136" fmla="*/ f107 1 f58"/>
                <a:gd name="f137" fmla="*/ f108 1 f59"/>
                <a:gd name="f138" fmla="*/ f109 1 f59"/>
                <a:gd name="f139" fmla="*/ f110 1 f59"/>
                <a:gd name="f140" fmla="*/ f111 f49 1"/>
                <a:gd name="f141" fmla="*/ f112 f49 1"/>
                <a:gd name="f142" fmla="*/ f114 f50 1"/>
                <a:gd name="f143" fmla="*/ f113 f50 1"/>
                <a:gd name="f144" fmla="*/ f115 f49 1"/>
                <a:gd name="f145" fmla="*/ f116 f50 1"/>
                <a:gd name="f146" fmla="*/ f117 f49 1"/>
                <a:gd name="f147" fmla="*/ f118 f49 1"/>
                <a:gd name="f148" fmla="*/ f119 f49 1"/>
                <a:gd name="f149" fmla="*/ f120 f50 1"/>
                <a:gd name="f150" fmla="*/ f121 f49 1"/>
                <a:gd name="f151" fmla="*/ f122 f50 1"/>
                <a:gd name="f152" fmla="*/ f123 f49 1"/>
                <a:gd name="f153" fmla="*/ f124 f50 1"/>
                <a:gd name="f154" fmla="*/ f125 f50 1"/>
                <a:gd name="f155" fmla="*/ f126 f50 1"/>
                <a:gd name="f156" fmla="*/ f127 f49 1"/>
                <a:gd name="f157" fmla="*/ f128 f50 1"/>
                <a:gd name="f158" fmla="*/ f129 f49 1"/>
                <a:gd name="f159" fmla="*/ f130 f50 1"/>
                <a:gd name="f160" fmla="*/ f131 f49 1"/>
                <a:gd name="f161" fmla="*/ f132 f50 1"/>
                <a:gd name="f162" fmla="*/ f133 f49 1"/>
                <a:gd name="f163" fmla="*/ f134 f49 1"/>
                <a:gd name="f164" fmla="*/ f135 f50 1"/>
                <a:gd name="f165" fmla="*/ f136 f49 1"/>
                <a:gd name="f166" fmla="*/ f137 f50 1"/>
                <a:gd name="f167" fmla="*/ f138 f50 1"/>
                <a:gd name="f168" fmla="*/ f139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44" y="f145"/>
                </a:cxn>
                <a:cxn ang="f85">
                  <a:pos x="f146" y="f145"/>
                </a:cxn>
                <a:cxn ang="f85">
                  <a:pos x="f147" y="f145"/>
                </a:cxn>
                <a:cxn ang="f85">
                  <a:pos x="f148" y="f149"/>
                </a:cxn>
                <a:cxn ang="f85">
                  <a:pos x="f150" y="f151"/>
                </a:cxn>
                <a:cxn ang="f85">
                  <a:pos x="f152" y="f153"/>
                </a:cxn>
                <a:cxn ang="f85">
                  <a:pos x="f152" y="f154"/>
                </a:cxn>
                <a:cxn ang="f85">
                  <a:pos x="f150" y="f155"/>
                </a:cxn>
                <a:cxn ang="f85">
                  <a:pos x="f156" y="f157"/>
                </a:cxn>
                <a:cxn ang="f85">
                  <a:pos x="f158" y="f159"/>
                </a:cxn>
                <a:cxn ang="f85">
                  <a:pos x="f160" y="f161"/>
                </a:cxn>
                <a:cxn ang="f85">
                  <a:pos x="f162" y="f161"/>
                </a:cxn>
                <a:cxn ang="f85">
                  <a:pos x="f163" y="f164"/>
                </a:cxn>
                <a:cxn ang="f85">
                  <a:pos x="f165" y="f166"/>
                </a:cxn>
                <a:cxn ang="f85">
                  <a:pos x="f165" y="f167"/>
                </a:cxn>
                <a:cxn ang="f85">
                  <a:pos x="f163" y="f168"/>
                </a:cxn>
                <a:cxn ang="f85">
                  <a:pos x="f144" y="f145"/>
                </a:cxn>
              </a:cxnLst>
              <a:rect l="f140" t="f143" r="f141" b="f142"/>
              <a:pathLst>
                <a:path w="66" h="34">
                  <a:moveTo>
                    <a:pt x="f8" y="f9"/>
                  </a:moveTo>
                  <a:cubicBezTo>
                    <a:pt x="f10" y="f9"/>
                    <a:pt x="f8" y="f7"/>
                    <a:pt x="f11" y="f9"/>
                  </a:cubicBezTo>
                  <a:cubicBezTo>
                    <a:pt x="f12" y="f9"/>
                    <a:pt x="f13" y="f9"/>
                    <a:pt x="f13" y="f9"/>
                  </a:cubicBezTo>
                  <a:cubicBezTo>
                    <a:pt x="f14" y="f15"/>
                    <a:pt x="f14" y="f15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5" y="f12"/>
                    <a:pt x="f5" y="f13"/>
                  </a:cubicBezTo>
                  <a:cubicBezTo>
                    <a:pt x="f5" y="f13"/>
                    <a:pt x="f5" y="f24"/>
                    <a:pt x="f5" y="f25"/>
                  </a:cubicBezTo>
                  <a:cubicBezTo>
                    <a:pt x="f5" y="f26"/>
                    <a:pt x="f22" y="f27"/>
                    <a:pt x="f20" y="f16"/>
                  </a:cubicBezTo>
                  <a:cubicBezTo>
                    <a:pt x="f18" y="f28"/>
                    <a:pt x="f16" y="f20"/>
                    <a:pt x="f29" y="f20"/>
                  </a:cubicBezTo>
                  <a:cubicBezTo>
                    <a:pt x="f25" y="f30"/>
                    <a:pt x="f31" y="f30"/>
                    <a:pt x="f32" y="f30"/>
                  </a:cubicBezTo>
                  <a:cubicBezTo>
                    <a:pt x="f15" y="f22"/>
                    <a:pt x="f33" y="f5"/>
                    <a:pt x="f34" y="f5"/>
                  </a:cubicBezTo>
                  <a:cubicBezTo>
                    <a:pt x="f35" y="f5"/>
                    <a:pt x="f35" y="f5"/>
                    <a:pt x="f35" y="f5"/>
                  </a:cubicBezTo>
                  <a:cubicBezTo>
                    <a:pt x="f36" y="f22"/>
                    <a:pt x="f37" y="f20"/>
                    <a:pt x="f38" y="f18"/>
                  </a:cubicBezTo>
                  <a:cubicBezTo>
                    <a:pt x="f39" y="f40"/>
                    <a:pt x="f6" y="f41"/>
                    <a:pt x="f6" y="f26"/>
                  </a:cubicBezTo>
                  <a:cubicBezTo>
                    <a:pt x="f6" y="f42"/>
                    <a:pt x="f6" y="f43"/>
                    <a:pt x="f6" y="f31"/>
                  </a:cubicBezTo>
                  <a:cubicBezTo>
                    <a:pt x="f39" y="f32"/>
                    <a:pt x="f44" y="f23"/>
                    <a:pt x="f38" y="f45"/>
                  </a:cubicBezTo>
                  <a:cubicBezTo>
                    <a:pt x="f46" y="f17"/>
                    <a:pt x="f47" y="f15"/>
                    <a:pt x="f8" y="f9"/>
                  </a:cubicBez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  <p:sp>
          <p:nvSpPr>
            <p:cNvPr id="12" name="Freeform 84"/>
            <p:cNvSpPr/>
            <p:nvPr/>
          </p:nvSpPr>
          <p:spPr>
            <a:xfrm rot="874528">
              <a:off x="11055698" y="268796"/>
              <a:ext cx="406898" cy="4263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"/>
                <a:gd name="f7" fmla="val 60"/>
                <a:gd name="f8" fmla="val 4"/>
                <a:gd name="f9" fmla="val 34"/>
                <a:gd name="f10" fmla="val 5"/>
                <a:gd name="f11" fmla="val 33"/>
                <a:gd name="f12" fmla="val 17"/>
                <a:gd name="f13" fmla="val 18"/>
                <a:gd name="f14" fmla="val 21"/>
                <a:gd name="f15" fmla="val 14"/>
                <a:gd name="f16" fmla="val 24"/>
                <a:gd name="f17" fmla="val 10"/>
                <a:gd name="f18" fmla="val 26"/>
                <a:gd name="f19" fmla="val 8"/>
                <a:gd name="f20" fmla="val 29"/>
                <a:gd name="f21" fmla="val 2"/>
                <a:gd name="f22" fmla="val 38"/>
                <a:gd name="f23" fmla="val 41"/>
                <a:gd name="f24" fmla="val 44"/>
                <a:gd name="f25" fmla="val 1"/>
                <a:gd name="f26" fmla="val 47"/>
                <a:gd name="f27" fmla="val 51"/>
                <a:gd name="f28" fmla="val 6"/>
                <a:gd name="f29" fmla="val 55"/>
                <a:gd name="f30" fmla="val 13"/>
                <a:gd name="f31" fmla="val 56"/>
                <a:gd name="f32" fmla="val 16"/>
                <a:gd name="f33" fmla="val 19"/>
                <a:gd name="f34" fmla="val 54"/>
                <a:gd name="f35" fmla="val 23"/>
                <a:gd name="f36" fmla="val 28"/>
                <a:gd name="f37" fmla="val 48"/>
                <a:gd name="f38" fmla="val 53"/>
                <a:gd name="f39" fmla="val 25"/>
                <a:gd name="f40" fmla="val 59"/>
                <a:gd name="f41" fmla="val 9"/>
                <a:gd name="f42" fmla="val 58"/>
                <a:gd name="f43" fmla="val 45"/>
                <a:gd name="f44" fmla="val 42"/>
                <a:gd name="f45" fmla="+- 0 0 -90"/>
                <a:gd name="f46" fmla="*/ f3 1 57"/>
                <a:gd name="f47" fmla="*/ f4 1 60"/>
                <a:gd name="f48" fmla="val f5"/>
                <a:gd name="f49" fmla="val f6"/>
                <a:gd name="f50" fmla="val f7"/>
                <a:gd name="f51" fmla="*/ f45 f0 1"/>
                <a:gd name="f52" fmla="+- f50 0 f48"/>
                <a:gd name="f53" fmla="+- f49 0 f48"/>
                <a:gd name="f54" fmla="*/ f51 1 f2"/>
                <a:gd name="f55" fmla="*/ f53 1 57"/>
                <a:gd name="f56" fmla="*/ f52 1 60"/>
                <a:gd name="f57" fmla="*/ 4 f53 1"/>
                <a:gd name="f58" fmla="*/ 34 f52 1"/>
                <a:gd name="f59" fmla="*/ 17 f53 1"/>
                <a:gd name="f60" fmla="*/ 18 f52 1"/>
                <a:gd name="f61" fmla="*/ 26 f53 1"/>
                <a:gd name="f62" fmla="*/ 8 f52 1"/>
                <a:gd name="f63" fmla="*/ 29 f53 1"/>
                <a:gd name="f64" fmla="*/ 5 f52 1"/>
                <a:gd name="f65" fmla="*/ 41 f53 1"/>
                <a:gd name="f66" fmla="*/ 0 f52 1"/>
                <a:gd name="f67" fmla="*/ 51 f53 1"/>
                <a:gd name="f68" fmla="*/ 6 f52 1"/>
                <a:gd name="f69" fmla="*/ 56 f53 1"/>
                <a:gd name="f70" fmla="*/ 16 f52 1"/>
                <a:gd name="f71" fmla="*/ 28 f52 1"/>
                <a:gd name="f72" fmla="*/ 53 f52 1"/>
                <a:gd name="f73" fmla="*/ 59 f52 1"/>
                <a:gd name="f74" fmla="*/ 5 f53 1"/>
                <a:gd name="f75" fmla="*/ 54 f52 1"/>
                <a:gd name="f76" fmla="*/ 0 f53 1"/>
                <a:gd name="f77" fmla="*/ 45 f52 1"/>
                <a:gd name="f78" fmla="+- f54 0 f1"/>
                <a:gd name="f79" fmla="*/ f57 1 57"/>
                <a:gd name="f80" fmla="*/ f58 1 60"/>
                <a:gd name="f81" fmla="*/ f59 1 57"/>
                <a:gd name="f82" fmla="*/ f60 1 60"/>
                <a:gd name="f83" fmla="*/ f61 1 57"/>
                <a:gd name="f84" fmla="*/ f62 1 60"/>
                <a:gd name="f85" fmla="*/ f63 1 57"/>
                <a:gd name="f86" fmla="*/ f64 1 60"/>
                <a:gd name="f87" fmla="*/ f65 1 57"/>
                <a:gd name="f88" fmla="*/ f66 1 60"/>
                <a:gd name="f89" fmla="*/ f67 1 57"/>
                <a:gd name="f90" fmla="*/ f68 1 60"/>
                <a:gd name="f91" fmla="*/ f69 1 57"/>
                <a:gd name="f92" fmla="*/ f70 1 60"/>
                <a:gd name="f93" fmla="*/ f71 1 60"/>
                <a:gd name="f94" fmla="*/ f72 1 60"/>
                <a:gd name="f95" fmla="*/ f73 1 60"/>
                <a:gd name="f96" fmla="*/ f74 1 57"/>
                <a:gd name="f97" fmla="*/ f75 1 60"/>
                <a:gd name="f98" fmla="*/ f76 1 57"/>
                <a:gd name="f99" fmla="*/ f77 1 60"/>
                <a:gd name="f100" fmla="*/ 0 1 f55"/>
                <a:gd name="f101" fmla="*/ f49 1 f55"/>
                <a:gd name="f102" fmla="*/ 0 1 f56"/>
                <a:gd name="f103" fmla="*/ f50 1 f56"/>
                <a:gd name="f104" fmla="*/ f79 1 f55"/>
                <a:gd name="f105" fmla="*/ f80 1 f56"/>
                <a:gd name="f106" fmla="*/ f81 1 f55"/>
                <a:gd name="f107" fmla="*/ f82 1 f56"/>
                <a:gd name="f108" fmla="*/ f83 1 f55"/>
                <a:gd name="f109" fmla="*/ f84 1 f56"/>
                <a:gd name="f110" fmla="*/ f85 1 f55"/>
                <a:gd name="f111" fmla="*/ f86 1 f56"/>
                <a:gd name="f112" fmla="*/ f87 1 f55"/>
                <a:gd name="f113" fmla="*/ f88 1 f56"/>
                <a:gd name="f114" fmla="*/ f89 1 f55"/>
                <a:gd name="f115" fmla="*/ f90 1 f56"/>
                <a:gd name="f116" fmla="*/ f91 1 f55"/>
                <a:gd name="f117" fmla="*/ f92 1 f56"/>
                <a:gd name="f118" fmla="*/ f93 1 f56"/>
                <a:gd name="f119" fmla="*/ f94 1 f56"/>
                <a:gd name="f120" fmla="*/ f95 1 f56"/>
                <a:gd name="f121" fmla="*/ f96 1 f55"/>
                <a:gd name="f122" fmla="*/ f97 1 f56"/>
                <a:gd name="f123" fmla="*/ f98 1 f55"/>
                <a:gd name="f124" fmla="*/ f99 1 f56"/>
                <a:gd name="f125" fmla="*/ f100 f46 1"/>
                <a:gd name="f126" fmla="*/ f101 f46 1"/>
                <a:gd name="f127" fmla="*/ f103 f47 1"/>
                <a:gd name="f128" fmla="*/ f102 f47 1"/>
                <a:gd name="f129" fmla="*/ f104 f46 1"/>
                <a:gd name="f130" fmla="*/ f105 f47 1"/>
                <a:gd name="f131" fmla="*/ f106 f46 1"/>
                <a:gd name="f132" fmla="*/ f107 f47 1"/>
                <a:gd name="f133" fmla="*/ f108 f46 1"/>
                <a:gd name="f134" fmla="*/ f109 f47 1"/>
                <a:gd name="f135" fmla="*/ f110 f46 1"/>
                <a:gd name="f136" fmla="*/ f111 f47 1"/>
                <a:gd name="f137" fmla="*/ f112 f46 1"/>
                <a:gd name="f138" fmla="*/ f113 f47 1"/>
                <a:gd name="f139" fmla="*/ f114 f46 1"/>
                <a:gd name="f140" fmla="*/ f115 f47 1"/>
                <a:gd name="f141" fmla="*/ f116 f46 1"/>
                <a:gd name="f142" fmla="*/ f117 f47 1"/>
                <a:gd name="f143" fmla="*/ f118 f47 1"/>
                <a:gd name="f144" fmla="*/ f119 f47 1"/>
                <a:gd name="f145" fmla="*/ f120 f47 1"/>
                <a:gd name="f146" fmla="*/ f121 f46 1"/>
                <a:gd name="f147" fmla="*/ f122 f47 1"/>
                <a:gd name="f148" fmla="*/ f123 f46 1"/>
                <a:gd name="f149" fmla="*/ f124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129" y="f130"/>
                </a:cxn>
                <a:cxn ang="f78">
                  <a:pos x="f131" y="f132"/>
                </a:cxn>
                <a:cxn ang="f78">
                  <a:pos x="f133" y="f134"/>
                </a:cxn>
                <a:cxn ang="f78">
                  <a:pos x="f135" y="f136"/>
                </a:cxn>
                <a:cxn ang="f78">
                  <a:pos x="f137" y="f138"/>
                </a:cxn>
                <a:cxn ang="f78">
                  <a:pos x="f139" y="f140"/>
                </a:cxn>
                <a:cxn ang="f78">
                  <a:pos x="f141" y="f142"/>
                </a:cxn>
                <a:cxn ang="f78">
                  <a:pos x="f139" y="f143"/>
                </a:cxn>
                <a:cxn ang="f78">
                  <a:pos x="f135" y="f144"/>
                </a:cxn>
                <a:cxn ang="f78">
                  <a:pos x="f131" y="f145"/>
                </a:cxn>
                <a:cxn ang="f78">
                  <a:pos x="f146" y="f147"/>
                </a:cxn>
                <a:cxn ang="f78">
                  <a:pos x="f148" y="f149"/>
                </a:cxn>
                <a:cxn ang="f78">
                  <a:pos x="f129" y="f130"/>
                </a:cxn>
              </a:cxnLst>
              <a:rect l="f125" t="f128" r="f126" b="f127"/>
              <a:pathLst>
                <a:path w="57" h="60">
                  <a:moveTo>
                    <a:pt x="f8" y="f9"/>
                  </a:moveTo>
                  <a:cubicBezTo>
                    <a:pt x="f10" y="f11"/>
                    <a:pt x="f12" y="f13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10"/>
                    <a:pt x="f20" y="f10"/>
                    <a:pt x="f20" y="f10"/>
                  </a:cubicBezTo>
                  <a:cubicBezTo>
                    <a:pt x="f9" y="f21"/>
                    <a:pt x="f22" y="f5"/>
                    <a:pt x="f23" y="f5"/>
                  </a:cubicBezTo>
                  <a:cubicBezTo>
                    <a:pt x="f24" y="f25"/>
                    <a:pt x="f26" y="f21"/>
                    <a:pt x="f27" y="f28"/>
                  </a:cubicBezTo>
                  <a:cubicBezTo>
                    <a:pt x="f29" y="f17"/>
                    <a:pt x="f6" y="f30"/>
                    <a:pt x="f31" y="f32"/>
                  </a:cubicBezTo>
                  <a:cubicBezTo>
                    <a:pt x="f31" y="f33"/>
                    <a:pt x="f34" y="f35"/>
                    <a:pt x="f27" y="f36"/>
                  </a:cubicBezTo>
                  <a:cubicBezTo>
                    <a:pt x="f27" y="f36"/>
                    <a:pt x="f11" y="f37"/>
                    <a:pt x="f20" y="f38"/>
                  </a:cubicBezTo>
                  <a:cubicBezTo>
                    <a:pt x="f39" y="f6"/>
                    <a:pt x="f14" y="f40"/>
                    <a:pt x="f12" y="f40"/>
                  </a:cubicBezTo>
                  <a:cubicBezTo>
                    <a:pt x="f30" y="f7"/>
                    <a:pt x="f41" y="f42"/>
                    <a:pt x="f10" y="f34"/>
                  </a:cubicBezTo>
                  <a:cubicBezTo>
                    <a:pt x="f21" y="f27"/>
                    <a:pt x="f5" y="f37"/>
                    <a:pt x="f5" y="f43"/>
                  </a:cubicBezTo>
                  <a:cubicBezTo>
                    <a:pt x="f5" y="f44"/>
                    <a:pt x="f21" y="f22"/>
                    <a:pt x="f8" y="f9"/>
                  </a:cubicBez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  <p:sp>
          <p:nvSpPr>
            <p:cNvPr id="13" name="Freeform 87"/>
            <p:cNvSpPr/>
            <p:nvPr/>
          </p:nvSpPr>
          <p:spPr>
            <a:xfrm rot="20630847">
              <a:off x="11025212" y="1454297"/>
              <a:ext cx="393603" cy="4210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"/>
                <a:gd name="f7" fmla="val 59"/>
                <a:gd name="f8" fmla="val 17"/>
                <a:gd name="f9" fmla="val 14"/>
                <a:gd name="f10" fmla="val 12"/>
                <a:gd name="f11" fmla="val 1"/>
                <a:gd name="f12" fmla="val 11"/>
                <a:gd name="f13" fmla="val 2"/>
                <a:gd name="f14" fmla="val 9"/>
                <a:gd name="f15" fmla="val 3"/>
                <a:gd name="f16" fmla="val 8"/>
                <a:gd name="f17" fmla="val 4"/>
                <a:gd name="f18" fmla="val 6"/>
                <a:gd name="f19" fmla="val 5"/>
                <a:gd name="f20" fmla="val 7"/>
                <a:gd name="f21" fmla="val 20"/>
                <a:gd name="f22" fmla="val 23"/>
                <a:gd name="f23" fmla="val 26"/>
                <a:gd name="f24" fmla="val 29"/>
                <a:gd name="f25" fmla="val 31"/>
                <a:gd name="f26" fmla="val 38"/>
                <a:gd name="f27" fmla="val 48"/>
                <a:gd name="f28" fmla="val 52"/>
                <a:gd name="f29" fmla="val 36"/>
                <a:gd name="f30" fmla="val 54"/>
                <a:gd name="f31" fmla="val 40"/>
                <a:gd name="f32" fmla="val 43"/>
                <a:gd name="f33" fmla="val 47"/>
                <a:gd name="f34" fmla="val 49"/>
                <a:gd name="f35" fmla="val 45"/>
                <a:gd name="f36" fmla="val 58"/>
                <a:gd name="f37" fmla="val 41"/>
                <a:gd name="f38" fmla="val 37"/>
                <a:gd name="f39" fmla="val 35"/>
                <a:gd name="f40" fmla="val 33"/>
                <a:gd name="f41" fmla="val 57"/>
                <a:gd name="f42" fmla="val 53"/>
                <a:gd name="f43" fmla="val 50"/>
                <a:gd name="f44" fmla="val 27"/>
                <a:gd name="f45" fmla="val 19"/>
                <a:gd name="f46" fmla="+- 0 0 -90"/>
                <a:gd name="f47" fmla="*/ f3 1 55"/>
                <a:gd name="f48" fmla="*/ f4 1 59"/>
                <a:gd name="f49" fmla="val f5"/>
                <a:gd name="f50" fmla="val f6"/>
                <a:gd name="f51" fmla="val f7"/>
                <a:gd name="f52" fmla="*/ f46 f0 1"/>
                <a:gd name="f53" fmla="+- f51 0 f49"/>
                <a:gd name="f54" fmla="+- f50 0 f49"/>
                <a:gd name="f55" fmla="*/ f52 1 f2"/>
                <a:gd name="f56" fmla="*/ f54 1 55"/>
                <a:gd name="f57" fmla="*/ f53 1 59"/>
                <a:gd name="f58" fmla="*/ 0 f54 1"/>
                <a:gd name="f59" fmla="*/ 17 f53 1"/>
                <a:gd name="f60" fmla="*/ 1 f54 1"/>
                <a:gd name="f61" fmla="*/ 11 f53 1"/>
                <a:gd name="f62" fmla="*/ 4 f54 1"/>
                <a:gd name="f63" fmla="*/ 6 f53 1"/>
                <a:gd name="f64" fmla="*/ 7 f54 1"/>
                <a:gd name="f65" fmla="*/ 4 f53 1"/>
                <a:gd name="f66" fmla="*/ 14 f54 1"/>
                <a:gd name="f67" fmla="*/ 0 f53 1"/>
                <a:gd name="f68" fmla="*/ 23 f54 1"/>
                <a:gd name="f69" fmla="*/ 3 f53 1"/>
                <a:gd name="f70" fmla="*/ 31 f54 1"/>
                <a:gd name="f71" fmla="*/ 38 f54 1"/>
                <a:gd name="f72" fmla="*/ 20 f53 1"/>
                <a:gd name="f73" fmla="*/ 48 f54 1"/>
                <a:gd name="f74" fmla="*/ 31 f53 1"/>
                <a:gd name="f75" fmla="*/ 55 f54 1"/>
                <a:gd name="f76" fmla="*/ 43 f53 1"/>
                <a:gd name="f77" fmla="*/ 49 f54 1"/>
                <a:gd name="f78" fmla="*/ 55 f53 1"/>
                <a:gd name="f79" fmla="*/ 59 f53 1"/>
                <a:gd name="f80" fmla="*/ 33 f54 1"/>
                <a:gd name="f81" fmla="*/ 58 f53 1"/>
                <a:gd name="f82" fmla="*/ 26 f54 1"/>
                <a:gd name="f83" fmla="*/ 53 f53 1"/>
                <a:gd name="f84" fmla="*/ 5 f54 1"/>
                <a:gd name="f85" fmla="*/ 27 f53 1"/>
                <a:gd name="f86" fmla="+- f55 0 f1"/>
                <a:gd name="f87" fmla="*/ f58 1 55"/>
                <a:gd name="f88" fmla="*/ f59 1 59"/>
                <a:gd name="f89" fmla="*/ f60 1 55"/>
                <a:gd name="f90" fmla="*/ f61 1 59"/>
                <a:gd name="f91" fmla="*/ f62 1 55"/>
                <a:gd name="f92" fmla="*/ f63 1 59"/>
                <a:gd name="f93" fmla="*/ f64 1 55"/>
                <a:gd name="f94" fmla="*/ f65 1 59"/>
                <a:gd name="f95" fmla="*/ f66 1 55"/>
                <a:gd name="f96" fmla="*/ f67 1 59"/>
                <a:gd name="f97" fmla="*/ f68 1 55"/>
                <a:gd name="f98" fmla="*/ f69 1 59"/>
                <a:gd name="f99" fmla="*/ f70 1 55"/>
                <a:gd name="f100" fmla="*/ f71 1 55"/>
                <a:gd name="f101" fmla="*/ f72 1 59"/>
                <a:gd name="f102" fmla="*/ f73 1 55"/>
                <a:gd name="f103" fmla="*/ f74 1 59"/>
                <a:gd name="f104" fmla="*/ f75 1 55"/>
                <a:gd name="f105" fmla="*/ f76 1 59"/>
                <a:gd name="f106" fmla="*/ f77 1 55"/>
                <a:gd name="f107" fmla="*/ f78 1 59"/>
                <a:gd name="f108" fmla="*/ f79 1 59"/>
                <a:gd name="f109" fmla="*/ f80 1 55"/>
                <a:gd name="f110" fmla="*/ f81 1 59"/>
                <a:gd name="f111" fmla="*/ f82 1 55"/>
                <a:gd name="f112" fmla="*/ f83 1 59"/>
                <a:gd name="f113" fmla="*/ f84 1 55"/>
                <a:gd name="f114" fmla="*/ f85 1 59"/>
                <a:gd name="f115" fmla="*/ 0 1 f56"/>
                <a:gd name="f116" fmla="*/ f50 1 f56"/>
                <a:gd name="f117" fmla="*/ 0 1 f57"/>
                <a:gd name="f118" fmla="*/ f51 1 f57"/>
                <a:gd name="f119" fmla="*/ f87 1 f56"/>
                <a:gd name="f120" fmla="*/ f88 1 f57"/>
                <a:gd name="f121" fmla="*/ f89 1 f56"/>
                <a:gd name="f122" fmla="*/ f90 1 f57"/>
                <a:gd name="f123" fmla="*/ f91 1 f56"/>
                <a:gd name="f124" fmla="*/ f92 1 f57"/>
                <a:gd name="f125" fmla="*/ f93 1 f56"/>
                <a:gd name="f126" fmla="*/ f94 1 f57"/>
                <a:gd name="f127" fmla="*/ f95 1 f56"/>
                <a:gd name="f128" fmla="*/ f96 1 f57"/>
                <a:gd name="f129" fmla="*/ f97 1 f56"/>
                <a:gd name="f130" fmla="*/ f98 1 f57"/>
                <a:gd name="f131" fmla="*/ f99 1 f56"/>
                <a:gd name="f132" fmla="*/ f100 1 f56"/>
                <a:gd name="f133" fmla="*/ f101 1 f57"/>
                <a:gd name="f134" fmla="*/ f102 1 f56"/>
                <a:gd name="f135" fmla="*/ f103 1 f57"/>
                <a:gd name="f136" fmla="*/ f104 1 f56"/>
                <a:gd name="f137" fmla="*/ f105 1 f57"/>
                <a:gd name="f138" fmla="*/ f106 1 f56"/>
                <a:gd name="f139" fmla="*/ f107 1 f57"/>
                <a:gd name="f140" fmla="*/ f108 1 f57"/>
                <a:gd name="f141" fmla="*/ f109 1 f56"/>
                <a:gd name="f142" fmla="*/ f110 1 f57"/>
                <a:gd name="f143" fmla="*/ f111 1 f56"/>
                <a:gd name="f144" fmla="*/ f112 1 f57"/>
                <a:gd name="f145" fmla="*/ f113 1 f56"/>
                <a:gd name="f146" fmla="*/ f114 1 f57"/>
                <a:gd name="f147" fmla="*/ f115 f47 1"/>
                <a:gd name="f148" fmla="*/ f116 f47 1"/>
                <a:gd name="f149" fmla="*/ f118 f48 1"/>
                <a:gd name="f150" fmla="*/ f117 f48 1"/>
                <a:gd name="f151" fmla="*/ f119 f47 1"/>
                <a:gd name="f152" fmla="*/ f120 f48 1"/>
                <a:gd name="f153" fmla="*/ f121 f47 1"/>
                <a:gd name="f154" fmla="*/ f122 f48 1"/>
                <a:gd name="f155" fmla="*/ f123 f47 1"/>
                <a:gd name="f156" fmla="*/ f124 f48 1"/>
                <a:gd name="f157" fmla="*/ f125 f47 1"/>
                <a:gd name="f158" fmla="*/ f126 f48 1"/>
                <a:gd name="f159" fmla="*/ f127 f47 1"/>
                <a:gd name="f160" fmla="*/ f128 f48 1"/>
                <a:gd name="f161" fmla="*/ f129 f47 1"/>
                <a:gd name="f162" fmla="*/ f130 f48 1"/>
                <a:gd name="f163" fmla="*/ f131 f47 1"/>
                <a:gd name="f164" fmla="*/ f132 f47 1"/>
                <a:gd name="f165" fmla="*/ f133 f48 1"/>
                <a:gd name="f166" fmla="*/ f134 f47 1"/>
                <a:gd name="f167" fmla="*/ f135 f48 1"/>
                <a:gd name="f168" fmla="*/ f136 f47 1"/>
                <a:gd name="f169" fmla="*/ f137 f48 1"/>
                <a:gd name="f170" fmla="*/ f138 f47 1"/>
                <a:gd name="f171" fmla="*/ f139 f48 1"/>
                <a:gd name="f172" fmla="*/ f140 f48 1"/>
                <a:gd name="f173" fmla="*/ f141 f47 1"/>
                <a:gd name="f174" fmla="*/ f142 f48 1"/>
                <a:gd name="f175" fmla="*/ f143 f47 1"/>
                <a:gd name="f176" fmla="*/ f144 f48 1"/>
                <a:gd name="f177" fmla="*/ f145 f47 1"/>
                <a:gd name="f178" fmla="*/ f146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51" y="f152"/>
                </a:cxn>
                <a:cxn ang="f86">
                  <a:pos x="f153" y="f154"/>
                </a:cxn>
                <a:cxn ang="f86">
                  <a:pos x="f155" y="f156"/>
                </a:cxn>
                <a:cxn ang="f86">
                  <a:pos x="f157" y="f158"/>
                </a:cxn>
                <a:cxn ang="f86">
                  <a:pos x="f159" y="f160"/>
                </a:cxn>
                <a:cxn ang="f86">
                  <a:pos x="f161" y="f162"/>
                </a:cxn>
                <a:cxn ang="f86">
                  <a:pos x="f163" y="f154"/>
                </a:cxn>
                <a:cxn ang="f86">
                  <a:pos x="f164" y="f165"/>
                </a:cxn>
                <a:cxn ang="f86">
                  <a:pos x="f166" y="f167"/>
                </a:cxn>
                <a:cxn ang="f86">
                  <a:pos x="f168" y="f169"/>
                </a:cxn>
                <a:cxn ang="f86">
                  <a:pos x="f170" y="f171"/>
                </a:cxn>
                <a:cxn ang="f86">
                  <a:pos x="f164" y="f172"/>
                </a:cxn>
                <a:cxn ang="f86">
                  <a:pos x="f173" y="f174"/>
                </a:cxn>
                <a:cxn ang="f86">
                  <a:pos x="f175" y="f176"/>
                </a:cxn>
                <a:cxn ang="f86">
                  <a:pos x="f177" y="f178"/>
                </a:cxn>
                <a:cxn ang="f86">
                  <a:pos x="f151" y="f152"/>
                </a:cxn>
              </a:cxnLst>
              <a:rect l="f147" t="f150" r="f148" b="f149"/>
              <a:pathLst>
                <a:path w="55" h="59">
                  <a:moveTo>
                    <a:pt x="f5" y="f8"/>
                  </a:moveTo>
                  <a:cubicBezTo>
                    <a:pt x="f5" y="f9"/>
                    <a:pt x="f5" y="f10"/>
                    <a:pt x="f11" y="f12"/>
                  </a:cubicBezTo>
                  <a:cubicBezTo>
                    <a:pt x="f13" y="f14"/>
                    <a:pt x="f15" y="f16"/>
                    <a:pt x="f17" y="f18"/>
                  </a:cubicBezTo>
                  <a:cubicBezTo>
                    <a:pt x="f18" y="f19"/>
                    <a:pt x="f20" y="f17"/>
                    <a:pt x="f20" y="f17"/>
                  </a:cubicBezTo>
                  <a:cubicBezTo>
                    <a:pt x="f14" y="f13"/>
                    <a:pt x="f10" y="f11"/>
                    <a:pt x="f9" y="f5"/>
                  </a:cubicBezTo>
                  <a:cubicBezTo>
                    <a:pt x="f8" y="f5"/>
                    <a:pt x="f21" y="f11"/>
                    <a:pt x="f22" y="f15"/>
                  </a:cubicBezTo>
                  <a:cubicBezTo>
                    <a:pt x="f23" y="f17"/>
                    <a:pt x="f24" y="f20"/>
                    <a:pt x="f25" y="f12"/>
                  </a:cubicBezTo>
                  <a:cubicBezTo>
                    <a:pt x="f26" y="f21"/>
                    <a:pt x="f26" y="f21"/>
                    <a:pt x="f26" y="f21"/>
                  </a:cubicBezTo>
                  <a:cubicBezTo>
                    <a:pt x="f27" y="f25"/>
                    <a:pt x="f27" y="f25"/>
                    <a:pt x="f27" y="f25"/>
                  </a:cubicBezTo>
                  <a:cubicBezTo>
                    <a:pt x="f28" y="f29"/>
                    <a:pt x="f30" y="f31"/>
                    <a:pt x="f6" y="f32"/>
                  </a:cubicBezTo>
                  <a:cubicBezTo>
                    <a:pt x="f6" y="f33"/>
                    <a:pt x="f30" y="f28"/>
                    <a:pt x="f34" y="f6"/>
                  </a:cubicBezTo>
                  <a:cubicBezTo>
                    <a:pt x="f35" y="f36"/>
                    <a:pt x="f37" y="f7"/>
                    <a:pt x="f26" y="f7"/>
                  </a:cubicBezTo>
                  <a:cubicBezTo>
                    <a:pt x="f38" y="f7"/>
                    <a:pt x="f39" y="f7"/>
                    <a:pt x="f40" y="f36"/>
                  </a:cubicBezTo>
                  <a:cubicBezTo>
                    <a:pt x="f25" y="f41"/>
                    <a:pt x="f24" y="f6"/>
                    <a:pt x="f23" y="f42"/>
                  </a:cubicBezTo>
                  <a:cubicBezTo>
                    <a:pt x="f22" y="f43"/>
                    <a:pt x="f19" y="f44"/>
                    <a:pt x="f19" y="f44"/>
                  </a:cubicBezTo>
                  <a:cubicBezTo>
                    <a:pt x="f13" y="f22"/>
                    <a:pt x="f5" y="f45"/>
                    <a:pt x="f5" y="f8"/>
                  </a:cubicBez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</p:grpSp>
      <p:sp>
        <p:nvSpPr>
          <p:cNvPr id="14" name="Freeform: Shape 28"/>
          <p:cNvSpPr>
            <a:spLocks noMove="1" noResize="1"/>
          </p:cNvSpPr>
          <p:nvPr/>
        </p:nvSpPr>
        <p:spPr>
          <a:xfrm rot="5400013">
            <a:off x="4524383" y="-809623"/>
            <a:ext cx="3143250" cy="12191996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2932134"/>
              <a:gd name="f7" fmla="val 12192000"/>
              <a:gd name="f8" fmla="val 508"/>
              <a:gd name="f9" fmla="val 4431100"/>
              <a:gd name="f10" fmla="val -7698"/>
              <a:gd name="f11" fmla="val 2846728"/>
              <a:gd name="f12" fmla="val 85554"/>
              <a:gd name="f13" fmla="val 1238574"/>
              <a:gd name="f14" fmla="val 137030"/>
              <a:gd name="f15" fmla="val 177371"/>
              <a:gd name="f16" fmla="val 145443"/>
              <a:gd name="f17" fmla="val 2932133"/>
              <a:gd name="f18" fmla="val 172151"/>
              <a:gd name="f19" fmla="val 169761"/>
              <a:gd name="f20" fmla="val 12180928"/>
              <a:gd name="f21" fmla="val 11800439"/>
              <a:gd name="f22" fmla="val 10278492"/>
              <a:gd name="f23" fmla="val 7234593"/>
              <a:gd name="f24" fmla="val 50398"/>
              <a:gd name="f25" fmla="val 6402277"/>
              <a:gd name="f26" fmla="val 5637"/>
              <a:gd name="f27" fmla="val 5421334"/>
              <a:gd name="f28" fmla="+- 0 0 -90"/>
              <a:gd name="f29" fmla="*/ f3 1 2932134"/>
              <a:gd name="f30" fmla="*/ f4 1 12192000"/>
              <a:gd name="f31" fmla="val f5"/>
              <a:gd name="f32" fmla="val f6"/>
              <a:gd name="f33" fmla="val f7"/>
              <a:gd name="f34" fmla="*/ f28 f0 1"/>
              <a:gd name="f35" fmla="+- f33 0 f31"/>
              <a:gd name="f36" fmla="+- f32 0 f31"/>
              <a:gd name="f37" fmla="*/ f34 1 f2"/>
              <a:gd name="f38" fmla="*/ f36 1 2932134"/>
              <a:gd name="f39" fmla="*/ f35 1 12192000"/>
              <a:gd name="f40" fmla="*/ 508 f36 1"/>
              <a:gd name="f41" fmla="*/ 4431100 f35 1"/>
              <a:gd name="f42" fmla="*/ 137030 f36 1"/>
              <a:gd name="f43" fmla="*/ 177371 f35 1"/>
              <a:gd name="f44" fmla="*/ 145443 f36 1"/>
              <a:gd name="f45" fmla="*/ 0 f35 1"/>
              <a:gd name="f46" fmla="*/ 2932134 f36 1"/>
              <a:gd name="f47" fmla="*/ 2932133 f36 1"/>
              <a:gd name="f48" fmla="*/ 12192000 f35 1"/>
              <a:gd name="f49" fmla="*/ 172151 f36 1"/>
              <a:gd name="f50" fmla="*/ 169761 f36 1"/>
              <a:gd name="f51" fmla="*/ 12180928 f35 1"/>
              <a:gd name="f52" fmla="*/ 7234593 f35 1"/>
              <a:gd name="f53" fmla="+- f37 0 f1"/>
              <a:gd name="f54" fmla="*/ f40 1 2932134"/>
              <a:gd name="f55" fmla="*/ f41 1 12192000"/>
              <a:gd name="f56" fmla="*/ f42 1 2932134"/>
              <a:gd name="f57" fmla="*/ f43 1 12192000"/>
              <a:gd name="f58" fmla="*/ f44 1 2932134"/>
              <a:gd name="f59" fmla="*/ f45 1 12192000"/>
              <a:gd name="f60" fmla="*/ f46 1 2932134"/>
              <a:gd name="f61" fmla="*/ f47 1 2932134"/>
              <a:gd name="f62" fmla="*/ f48 1 12192000"/>
              <a:gd name="f63" fmla="*/ f49 1 2932134"/>
              <a:gd name="f64" fmla="*/ f50 1 2932134"/>
              <a:gd name="f65" fmla="*/ f51 1 12192000"/>
              <a:gd name="f66" fmla="*/ f52 1 12192000"/>
              <a:gd name="f67" fmla="*/ f31 1 f38"/>
              <a:gd name="f68" fmla="*/ f32 1 f38"/>
              <a:gd name="f69" fmla="*/ f31 1 f39"/>
              <a:gd name="f70" fmla="*/ f33 1 f39"/>
              <a:gd name="f71" fmla="*/ f54 1 f38"/>
              <a:gd name="f72" fmla="*/ f55 1 f39"/>
              <a:gd name="f73" fmla="*/ f56 1 f38"/>
              <a:gd name="f74" fmla="*/ f57 1 f39"/>
              <a:gd name="f75" fmla="*/ f58 1 f38"/>
              <a:gd name="f76" fmla="*/ f59 1 f39"/>
              <a:gd name="f77" fmla="*/ f60 1 f38"/>
              <a:gd name="f78" fmla="*/ f61 1 f38"/>
              <a:gd name="f79" fmla="*/ f62 1 f39"/>
              <a:gd name="f80" fmla="*/ f63 1 f38"/>
              <a:gd name="f81" fmla="*/ f64 1 f38"/>
              <a:gd name="f82" fmla="*/ f65 1 f39"/>
              <a:gd name="f83" fmla="*/ f66 1 f39"/>
              <a:gd name="f84" fmla="*/ f67 f29 1"/>
              <a:gd name="f85" fmla="*/ f68 f29 1"/>
              <a:gd name="f86" fmla="*/ f70 f30 1"/>
              <a:gd name="f87" fmla="*/ f69 f30 1"/>
              <a:gd name="f88" fmla="*/ f71 f29 1"/>
              <a:gd name="f89" fmla="*/ f72 f30 1"/>
              <a:gd name="f90" fmla="*/ f73 f29 1"/>
              <a:gd name="f91" fmla="*/ f74 f30 1"/>
              <a:gd name="f92" fmla="*/ f75 f29 1"/>
              <a:gd name="f93" fmla="*/ f76 f30 1"/>
              <a:gd name="f94" fmla="*/ f77 f29 1"/>
              <a:gd name="f95" fmla="*/ f78 f29 1"/>
              <a:gd name="f96" fmla="*/ f79 f30 1"/>
              <a:gd name="f97" fmla="*/ f80 f29 1"/>
              <a:gd name="f98" fmla="*/ f81 f29 1"/>
              <a:gd name="f99" fmla="*/ f82 f30 1"/>
              <a:gd name="f100" fmla="*/ f83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53">
                <a:pos x="f88" y="f89"/>
              </a:cxn>
              <a:cxn ang="f53">
                <a:pos x="f90" y="f91"/>
              </a:cxn>
              <a:cxn ang="f53">
                <a:pos x="f92" y="f93"/>
              </a:cxn>
              <a:cxn ang="f53">
                <a:pos x="f94" y="f93"/>
              </a:cxn>
              <a:cxn ang="f53">
                <a:pos x="f95" y="f96"/>
              </a:cxn>
              <a:cxn ang="f53">
                <a:pos x="f97" y="f96"/>
              </a:cxn>
              <a:cxn ang="f53">
                <a:pos x="f98" y="f99"/>
              </a:cxn>
              <a:cxn ang="f53">
                <a:pos x="f98" y="f100"/>
              </a:cxn>
              <a:cxn ang="f53">
                <a:pos x="f88" y="f89"/>
              </a:cxn>
            </a:cxnLst>
            <a:rect l="f84" t="f87" r="f85" b="f86"/>
            <a:pathLst>
              <a:path w="2932134" h="12192000">
                <a:moveTo>
                  <a:pt x="f8" y="f9"/>
                </a:moveTo>
                <a:cubicBezTo>
                  <a:pt x="f10" y="f11"/>
                  <a:pt x="f12" y="f13"/>
                  <a:pt x="f14" y="f15"/>
                </a:cubicBezTo>
                <a:lnTo>
                  <a:pt x="f16" y="f5"/>
                </a:lnTo>
                <a:lnTo>
                  <a:pt x="f6" y="f5"/>
                </a:lnTo>
                <a:lnTo>
                  <a:pt x="f17" y="f7"/>
                </a:lnTo>
                <a:lnTo>
                  <a:pt x="f18" y="f7"/>
                </a:lnTo>
                <a:lnTo>
                  <a:pt x="f19" y="f20"/>
                </a:lnTo>
                <a:cubicBezTo>
                  <a:pt x="f19" y="f21"/>
                  <a:pt x="f19" y="f22"/>
                  <a:pt x="f19" y="f23"/>
                </a:cubicBezTo>
                <a:cubicBezTo>
                  <a:pt x="f24" y="f25"/>
                  <a:pt x="f26" y="f27"/>
                  <a:pt x="f8" y="f9"/>
                </a:cubicBezTo>
                <a:close/>
              </a:path>
            </a:pathLst>
          </a:custGeom>
          <a:solidFill>
            <a:srgbClr val="0B2827"/>
          </a:solidFill>
          <a:ln>
            <a:noFill/>
            <a:prstDash val="solid"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Sagona Book"/>
            </a:endParaRPr>
          </a:p>
        </p:txBody>
      </p:sp>
      <p:pic>
        <p:nvPicPr>
          <p:cNvPr id="15" name="Рисунок 6" descr="Зображення, що містить тарілка&#10;&#10;Опис створено автоматично"/>
          <p:cNvPicPr>
            <a:picLocks noChangeAspect="1"/>
          </p:cNvPicPr>
          <p:nvPr/>
        </p:nvPicPr>
        <p:blipFill>
          <a:blip r:embed="rId2" cstate="print"/>
          <a:srcRect r="3003" b="2"/>
          <a:stretch>
            <a:fillRect/>
          </a:stretch>
        </p:blipFill>
        <p:spPr>
          <a:xfrm>
            <a:off x="1631179" y="171824"/>
            <a:ext cx="2003999" cy="19216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Рисунок 8"/>
          <p:cNvPicPr>
            <a:picLocks noChangeAspect="1"/>
          </p:cNvPicPr>
          <p:nvPr/>
        </p:nvPicPr>
        <p:blipFill>
          <a:blip r:embed="rId3" cstate="print"/>
          <a:srcRect l="6073" r="3180"/>
          <a:stretch>
            <a:fillRect/>
          </a:stretch>
        </p:blipFill>
        <p:spPr>
          <a:xfrm>
            <a:off x="4921053" y="111922"/>
            <a:ext cx="1992715" cy="19725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Рисунок 7"/>
          <p:cNvPicPr>
            <a:picLocks noChangeAspect="1"/>
          </p:cNvPicPr>
          <p:nvPr/>
        </p:nvPicPr>
        <p:blipFill>
          <a:blip r:embed="rId4" cstate="print"/>
          <a:srcRect r="5" b="2194"/>
          <a:stretch>
            <a:fillRect/>
          </a:stretch>
        </p:blipFill>
        <p:spPr>
          <a:xfrm>
            <a:off x="8021043" y="52642"/>
            <a:ext cx="2158797" cy="2095621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TextBox 4"/>
          <p:cNvSpPr txBox="1"/>
          <p:nvPr/>
        </p:nvSpPr>
        <p:spPr>
          <a:xfrm>
            <a:off x="330994" y="4105271"/>
            <a:ext cx="11041855" cy="12926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Набути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знань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щодо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можливостей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топічного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впливу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на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вогнище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запалення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з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використанням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антибіотиків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і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антисептиків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та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сучасних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методів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локальної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доставки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з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метою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усунення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етіологічного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чинника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bg>
      <p:bgPr>
        <a:solidFill>
          <a:srgbClr val="0B28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"/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B495C2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Sagona Book"/>
            </a:endParaRPr>
          </a:p>
        </p:txBody>
      </p:sp>
      <p:sp>
        <p:nvSpPr>
          <p:cNvPr id="3" name="Rectangle 14"/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154C4A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Sagona Book"/>
            </a:endParaRPr>
          </a:p>
        </p:txBody>
      </p:sp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>
          <a:xfrm>
            <a:off x="6146624" y="-273771"/>
            <a:ext cx="4991956" cy="147733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ctr" anchorCtr="0" compatLnSpc="1"/>
          <a:lstStyle/>
          <a:p>
            <a:pPr lvl="0">
              <a:lnSpc>
                <a:spcPct val="100000"/>
              </a:lnSpc>
            </a:pPr>
            <a:r>
              <a:rPr lang="en-US" sz="3200" b="1" dirty="0" err="1">
                <a:latin typeface="Trebuchet MS" pitchFamily="34" charset="0"/>
              </a:rPr>
              <a:t>Результати</a:t>
            </a:r>
            <a:r>
              <a:rPr lang="en-US" sz="3200" b="1" dirty="0">
                <a:latin typeface="Trebuchet MS" pitchFamily="34" charset="0"/>
              </a:rPr>
              <a:t> </a:t>
            </a:r>
            <a:r>
              <a:rPr lang="en-US" sz="3200" b="1" dirty="0" err="1">
                <a:latin typeface="Trebuchet MS" pitchFamily="34" charset="0"/>
              </a:rPr>
              <a:t>навчання</a:t>
            </a:r>
            <a:endParaRPr lang="en-US" sz="3200" b="1" dirty="0">
              <a:latin typeface="Trebuchet MS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9998" y="1791391"/>
            <a:ext cx="4284000" cy="3266547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3"/>
          <p:cNvSpPr txBox="1"/>
          <p:nvPr/>
        </p:nvSpPr>
        <p:spPr>
          <a:xfrm>
            <a:off x="6170435" y="1089041"/>
            <a:ext cx="4991965" cy="321627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Придбання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умінь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об’єктивної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оцінки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результатів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визначення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чутливості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збудників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захворювань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до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протимікробних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препаратів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та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прогнозування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ефективності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застосовуваних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схем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 </a:t>
            </a:r>
            <a:r>
              <a:rPr lang="en-US" sz="2600" b="0" i="0" u="none" strike="noStrike" kern="1200" cap="none" spc="20" baseline="0" dirty="0" err="1">
                <a:solidFill>
                  <a:srgbClr val="FFFFFF"/>
                </a:solidFill>
                <a:uFillTx/>
                <a:latin typeface="Trebuchet MS" pitchFamily="34" charset="0"/>
              </a:rPr>
              <a:t>терапії</a:t>
            </a:r>
            <a:r>
              <a:rPr lang="en-US" sz="2600" b="0" i="0" u="none" strike="noStrike" kern="1200" cap="none" spc="20" baseline="0" dirty="0">
                <a:solidFill>
                  <a:srgbClr val="FFFFFF"/>
                </a:solidFill>
                <a:uFillTx/>
                <a:latin typeface="Trebuchet MS" pitchFamily="34" charset="0"/>
              </a:rPr>
              <a:t>.</a:t>
            </a:r>
            <a:endParaRPr lang="uk-UA" sz="2600" b="0" i="0" u="none" strike="noStrike" kern="1200" cap="none" spc="0" baseline="0" dirty="0">
              <a:solidFill>
                <a:srgbClr val="FFFFFF"/>
              </a:solidFill>
              <a:uFillTx/>
              <a:latin typeface="Trebuchet MS" pitchFamily="34" charset="0"/>
            </a:endParaRPr>
          </a:p>
        </p:txBody>
      </p:sp>
      <p:sp>
        <p:nvSpPr>
          <p:cNvPr id="8" name="TextBox 6"/>
          <p:cNvSpPr txBox="1"/>
          <p:nvPr/>
        </p:nvSpPr>
        <p:spPr>
          <a:xfrm>
            <a:off x="3355180" y="4200525"/>
            <a:ext cx="2743200" cy="4924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600" b="0" i="0" u="none" strike="noStrike" kern="1200" cap="none" spc="0" baseline="0">
              <a:solidFill>
                <a:srgbClr val="FFFFFF"/>
              </a:solidFill>
              <a:uFillTx/>
              <a:latin typeface="Times New Roman"/>
              <a:cs typeface="Times New Roman"/>
            </a:endParaRPr>
          </a:p>
        </p:txBody>
      </p:sp>
      <p:sp>
        <p:nvSpPr>
          <p:cNvPr id="9" name="TextBox 7"/>
          <p:cNvSpPr txBox="1"/>
          <p:nvPr/>
        </p:nvSpPr>
        <p:spPr>
          <a:xfrm>
            <a:off x="6093616" y="4807741"/>
            <a:ext cx="5576889" cy="169277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  <a:cs typeface="Times New Roman"/>
              </a:rPr>
              <a:t>Формування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  <a:cs typeface="Times New Roman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  <a:cs typeface="Times New Roman"/>
              </a:rPr>
              <a:t>здатності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  <a:cs typeface="Times New Roman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  <a:cs typeface="Times New Roman"/>
              </a:rPr>
              <a:t>до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  <a:cs typeface="Times New Roman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  <a:cs typeface="Times New Roman"/>
              </a:rPr>
              <a:t>створення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  <a:cs typeface="Times New Roman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  <a:cs typeface="Times New Roman"/>
              </a:rPr>
              <a:t>високоефективних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  <a:cs typeface="Times New Roman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  <a:cs typeface="Times New Roman"/>
              </a:rPr>
              <a:t>схем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  <a:cs typeface="Times New Roman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  <a:cs typeface="Times New Roman"/>
              </a:rPr>
              <a:t>комбінованої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  <a:cs typeface="Times New Roman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  <a:cs typeface="Times New Roman"/>
              </a:rPr>
              <a:t>протимікробної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  <a:cs typeface="Times New Roman"/>
              </a:rPr>
              <a:t> </a:t>
            </a:r>
            <a:r>
              <a:rPr lang="en-US" sz="2600" b="0" i="0" u="none" strike="noStrike" kern="1200" cap="none" spc="0" baseline="0" dirty="0" err="1">
                <a:solidFill>
                  <a:srgbClr val="FFFFFF"/>
                </a:solidFill>
                <a:uFillTx/>
                <a:latin typeface="Trebuchet MS" pitchFamily="34" charset="0"/>
                <a:cs typeface="Times New Roman"/>
              </a:rPr>
              <a:t>терапії</a:t>
            </a:r>
            <a:r>
              <a:rPr lang="en-US" sz="26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 pitchFamily="34" charset="0"/>
                <a:cs typeface="Times New Roman"/>
              </a:rPr>
              <a:t>.</a:t>
            </a:r>
            <a:endParaRPr lang="en-US" sz="1400" b="0" i="0" u="none" strike="noStrike" kern="1200" cap="none" spc="0" baseline="0" dirty="0">
              <a:solidFill>
                <a:srgbClr val="FFFFFF"/>
              </a:solidFill>
              <a:uFillTx/>
              <a:latin typeface="Trebuchet MS" pitchFamily="34" charset="0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bg>
      <p:bgPr>
        <a:solidFill>
          <a:srgbClr val="0B28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 txBox="1">
            <a:spLocks noGrp="1"/>
          </p:cNvSpPr>
          <p:nvPr>
            <p:ph idx="1"/>
          </p:nvPr>
        </p:nvSpPr>
        <p:spPr>
          <a:xfrm>
            <a:off x="119336" y="3410473"/>
            <a:ext cx="6168007" cy="1432047"/>
          </a:xfrm>
        </p:spPr>
        <p:txBody>
          <a:bodyPr/>
          <a:lstStyle/>
          <a:p>
            <a:pPr marL="0" lvl="0" indent="0" algn="ctr">
              <a:buNone/>
            </a:pPr>
            <a:r>
              <a:rPr lang="ru-RU" sz="2600" dirty="0" err="1"/>
              <a:t>Знання</a:t>
            </a:r>
            <a:r>
              <a:rPr lang="ru-RU" sz="2600" dirty="0"/>
              <a:t> </a:t>
            </a:r>
            <a:r>
              <a:rPr lang="ru-RU" sz="2600" dirty="0" err="1"/>
              <a:t>сучасного</a:t>
            </a:r>
            <a:r>
              <a:rPr lang="ru-RU" sz="2600" dirty="0"/>
              <a:t> арсеналу </a:t>
            </a:r>
            <a:r>
              <a:rPr lang="ru-RU" sz="2600" dirty="0" err="1"/>
              <a:t>противірусних</a:t>
            </a:r>
            <a:r>
              <a:rPr lang="ru-RU" sz="2600" dirty="0"/>
              <a:t>, </a:t>
            </a:r>
            <a:r>
              <a:rPr lang="ru-RU" sz="2600" dirty="0" err="1"/>
              <a:t>протибактеріальних</a:t>
            </a:r>
            <a:r>
              <a:rPr lang="ru-RU" sz="2600" dirty="0"/>
              <a:t>, </a:t>
            </a:r>
            <a:r>
              <a:rPr lang="ru-RU" sz="2600" dirty="0" err="1"/>
              <a:t>протигрибкових</a:t>
            </a:r>
            <a:r>
              <a:rPr lang="ru-RU" sz="2600" dirty="0"/>
              <a:t> </a:t>
            </a:r>
            <a:r>
              <a:rPr lang="ru-RU" sz="2600" dirty="0" err="1"/>
              <a:t>засобів</a:t>
            </a:r>
            <a:r>
              <a:rPr lang="ru-RU" sz="2600" dirty="0"/>
              <a:t>, </a:t>
            </a:r>
            <a:r>
              <a:rPr lang="ru-RU" sz="2600" dirty="0" err="1"/>
              <a:t>особливостей</a:t>
            </a:r>
            <a:r>
              <a:rPr lang="ru-RU" sz="2600" dirty="0"/>
              <a:t> </a:t>
            </a:r>
            <a:r>
              <a:rPr lang="ru-RU" sz="2600" dirty="0" err="1"/>
              <a:t>їх</a:t>
            </a:r>
            <a:r>
              <a:rPr lang="ru-RU" sz="2600" dirty="0"/>
              <a:t> </a:t>
            </a:r>
            <a:r>
              <a:rPr lang="ru-RU" sz="2600" dirty="0" err="1"/>
              <a:t>дії</a:t>
            </a:r>
            <a:r>
              <a:rPr lang="ru-RU" sz="2600" dirty="0"/>
              <a:t> на </a:t>
            </a:r>
            <a:r>
              <a:rPr lang="ru-RU" sz="2600" dirty="0" err="1"/>
              <a:t>збудників</a:t>
            </a:r>
            <a:r>
              <a:rPr lang="ru-RU" sz="2600" dirty="0"/>
              <a:t>, </a:t>
            </a:r>
            <a:r>
              <a:rPr lang="ru-RU" sz="2600" dirty="0" err="1"/>
              <a:t>раціонального</a:t>
            </a:r>
            <a:r>
              <a:rPr lang="ru-RU" sz="2600" dirty="0"/>
              <a:t> алгоритму </a:t>
            </a:r>
            <a:r>
              <a:rPr lang="ru-RU" sz="2600" dirty="0" err="1"/>
              <a:t>їх</a:t>
            </a:r>
            <a:r>
              <a:rPr lang="ru-RU" sz="2600" dirty="0"/>
              <a:t> </a:t>
            </a:r>
            <a:r>
              <a:rPr lang="ru-RU" sz="2600" dirty="0" err="1"/>
              <a:t>використання</a:t>
            </a:r>
            <a:r>
              <a:rPr lang="ru-RU" sz="2600" dirty="0"/>
              <a:t> у </a:t>
            </a:r>
            <a:r>
              <a:rPr lang="ru-RU" sz="2600" dirty="0" err="1"/>
              <a:t>конкретних</a:t>
            </a:r>
            <a:r>
              <a:rPr lang="ru-RU" sz="2600" dirty="0"/>
              <a:t> </a:t>
            </a:r>
            <a:r>
              <a:rPr lang="ru-RU" sz="2600" dirty="0" err="1"/>
              <a:t>клінічних</a:t>
            </a:r>
            <a:r>
              <a:rPr lang="ru-RU" sz="2600" dirty="0"/>
              <a:t> </a:t>
            </a:r>
            <a:r>
              <a:rPr lang="ru-RU" sz="2600" dirty="0" err="1"/>
              <a:t>випадках</a:t>
            </a:r>
            <a:r>
              <a:rPr lang="ru-RU" sz="2600" dirty="0"/>
              <a:t>.</a:t>
            </a:r>
            <a:endParaRPr lang="uk-UA" sz="2600" dirty="0">
              <a:latin typeface="Trebuchet MS" pitchFamily="34" charset="0"/>
            </a:endParaRPr>
          </a:p>
        </p:txBody>
      </p:sp>
      <p:pic>
        <p:nvPicPr>
          <p:cNvPr id="4" name="Рисунок 4" descr="Зображення, що містить особа, у приміщенні, стіл, вода&#10;&#10;Опис створено автоматично"/>
          <p:cNvPicPr>
            <a:picLocks noChangeAspect="1"/>
          </p:cNvPicPr>
          <p:nvPr/>
        </p:nvPicPr>
        <p:blipFill>
          <a:blip r:embed="rId2" cstate="print"/>
          <a:srcRect l="29967" r="23171" b="-1"/>
          <a:stretch>
            <a:fillRect/>
          </a:stretch>
        </p:blipFill>
        <p:spPr>
          <a:xfrm>
            <a:off x="6457629" y="9"/>
            <a:ext cx="5662934" cy="685799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38335" y="765343"/>
            <a:ext cx="2743200" cy="26603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bg>
      <p:bgPr>
        <a:solidFill>
          <a:srgbClr val="0B28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"/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154C4A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Sagona Book"/>
            </a:endParaRPr>
          </a:p>
        </p:txBody>
      </p:sp>
      <p:sp>
        <p:nvSpPr>
          <p:cNvPr id="3" name="Rectangle 14"/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B495C2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Sagona Book"/>
            </a:endParaRPr>
          </a:p>
        </p:txBody>
      </p:sp>
      <p:sp>
        <p:nvSpPr>
          <p:cNvPr id="4" name="Rectangle 16"/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154C4A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Sagona Book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57364" y="2276872"/>
            <a:ext cx="5015639" cy="207501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uk-UA" sz="5600" b="0" i="0" u="none" strike="noStrike" kern="1200" cap="none" spc="-100" baseline="0" dirty="0" smtClean="0">
                <a:solidFill>
                  <a:srgbClr val="FFFFFF"/>
                </a:solidFill>
                <a:uFillTx/>
                <a:latin typeface="Trebuchet MS" pitchFamily="34" charset="0"/>
              </a:rPr>
              <a:t>Чекаємо</a:t>
            </a:r>
            <a:r>
              <a:rPr lang="uk-UA" sz="5600" b="0" i="0" u="none" strike="noStrike" kern="1200" cap="none" spc="-100" dirty="0" smtClean="0">
                <a:solidFill>
                  <a:srgbClr val="FFFFFF"/>
                </a:solidFill>
                <a:uFillTx/>
                <a:latin typeface="Trebuchet MS" pitchFamily="34" charset="0"/>
              </a:rPr>
              <a:t> на кафедрі мікробіології</a:t>
            </a:r>
            <a:endParaRPr lang="en-US" sz="5600" b="0" i="0" u="none" strike="noStrike" kern="1200" cap="none" spc="-100" baseline="0" dirty="0">
              <a:solidFill>
                <a:srgbClr val="FFFFFF"/>
              </a:solidFill>
              <a:uFillTx/>
              <a:latin typeface="Trebuchet MS" pitchFamily="34" charset="0"/>
            </a:endParaRPr>
          </a:p>
        </p:txBody>
      </p:sp>
      <p:pic>
        <p:nvPicPr>
          <p:cNvPr id="6" name="Рисунок 4"/>
          <p:cNvPicPr>
            <a:picLocks noChangeAspect="1"/>
          </p:cNvPicPr>
          <p:nvPr/>
        </p:nvPicPr>
        <p:blipFill>
          <a:blip r:embed="rId2" cstate="print"/>
          <a:srcRect l="34354" r="17223"/>
          <a:stretch>
            <a:fillRect/>
          </a:stretch>
        </p:blipFill>
        <p:spPr>
          <a:xfrm>
            <a:off x="18" y="9"/>
            <a:ext cx="5903704" cy="685799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" name="Group 18"/>
          <p:cNvGrpSpPr/>
          <p:nvPr/>
        </p:nvGrpSpPr>
        <p:grpSpPr>
          <a:xfrm>
            <a:off x="7909204" y="317452"/>
            <a:ext cx="2117175" cy="588800"/>
            <a:chOff x="7909204" y="317452"/>
            <a:chExt cx="2117175" cy="588800"/>
          </a:xfrm>
        </p:grpSpPr>
        <p:sp>
          <p:nvSpPr>
            <p:cNvPr id="8" name="Freeform 80"/>
            <p:cNvSpPr/>
            <p:nvPr/>
          </p:nvSpPr>
          <p:spPr>
            <a:xfrm rot="16200004">
              <a:off x="8702852" y="445491"/>
              <a:ext cx="524664" cy="26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"/>
                <a:gd name="f7" fmla="val 34"/>
                <a:gd name="f8" fmla="val 53"/>
                <a:gd name="f9" fmla="val 33"/>
                <a:gd name="f10" fmla="val 47"/>
                <a:gd name="f11" fmla="val 39"/>
                <a:gd name="f12" fmla="val 24"/>
                <a:gd name="f13" fmla="val 21"/>
                <a:gd name="f14" fmla="val 12"/>
                <a:gd name="f15" fmla="val 32"/>
                <a:gd name="f16" fmla="val 7"/>
                <a:gd name="f17" fmla="val 31"/>
                <a:gd name="f18" fmla="val 4"/>
                <a:gd name="f19" fmla="val 30"/>
                <a:gd name="f20" fmla="val 3"/>
                <a:gd name="f21" fmla="val 28"/>
                <a:gd name="f22" fmla="val 1"/>
                <a:gd name="f23" fmla="val 26"/>
                <a:gd name="f24" fmla="val 19"/>
                <a:gd name="f25" fmla="val 16"/>
                <a:gd name="f26" fmla="val 13"/>
                <a:gd name="f27" fmla="val 10"/>
                <a:gd name="f28" fmla="val 5"/>
                <a:gd name="f29" fmla="val 11"/>
                <a:gd name="f30" fmla="val 2"/>
                <a:gd name="f31" fmla="val 20"/>
                <a:gd name="f32" fmla="val 23"/>
                <a:gd name="f33" fmla="val 37"/>
                <a:gd name="f34" fmla="val 43"/>
                <a:gd name="f35" fmla="val 48"/>
                <a:gd name="f36" fmla="val 54"/>
                <a:gd name="f37" fmla="val 59"/>
                <a:gd name="f38" fmla="val 62"/>
                <a:gd name="f39" fmla="val 65"/>
                <a:gd name="f40" fmla="val 6"/>
                <a:gd name="f41" fmla="val 9"/>
                <a:gd name="f42" fmla="val 15"/>
                <a:gd name="f43" fmla="val 17"/>
                <a:gd name="f44" fmla="val 64"/>
                <a:gd name="f45" fmla="val 29"/>
                <a:gd name="f46" fmla="val 60"/>
                <a:gd name="f47" fmla="val 57"/>
                <a:gd name="f48" fmla="+- 0 0 -90"/>
                <a:gd name="f49" fmla="*/ f3 1 66"/>
                <a:gd name="f50" fmla="*/ f4 1 34"/>
                <a:gd name="f51" fmla="val f5"/>
                <a:gd name="f52" fmla="val f6"/>
                <a:gd name="f53" fmla="val f7"/>
                <a:gd name="f54" fmla="*/ f48 f0 1"/>
                <a:gd name="f55" fmla="+- f53 0 f51"/>
                <a:gd name="f56" fmla="+- f52 0 f51"/>
                <a:gd name="f57" fmla="*/ f54 1 f2"/>
                <a:gd name="f58" fmla="*/ f56 1 66"/>
                <a:gd name="f59" fmla="*/ f55 1 34"/>
                <a:gd name="f60" fmla="*/ 53 f56 1"/>
                <a:gd name="f61" fmla="*/ 33 f55 1"/>
                <a:gd name="f62" fmla="*/ 39 f56 1"/>
                <a:gd name="f63" fmla="*/ 21 f56 1"/>
                <a:gd name="f64" fmla="*/ 12 f56 1"/>
                <a:gd name="f65" fmla="*/ 32 f55 1"/>
                <a:gd name="f66" fmla="*/ 3 f56 1"/>
                <a:gd name="f67" fmla="*/ 28 f55 1"/>
                <a:gd name="f68" fmla="*/ 0 f56 1"/>
                <a:gd name="f69" fmla="*/ 21 f55 1"/>
                <a:gd name="f70" fmla="*/ 16 f55 1"/>
                <a:gd name="f71" fmla="*/ 7 f55 1"/>
                <a:gd name="f72" fmla="*/ 11 f56 1"/>
                <a:gd name="f73" fmla="*/ 3 f55 1"/>
                <a:gd name="f74" fmla="*/ 23 f56 1"/>
                <a:gd name="f75" fmla="*/ 2 f55 1"/>
                <a:gd name="f76" fmla="*/ 43 f56 1"/>
                <a:gd name="f77" fmla="*/ 0 f55 1"/>
                <a:gd name="f78" fmla="*/ 48 f56 1"/>
                <a:gd name="f79" fmla="*/ 62 f56 1"/>
                <a:gd name="f80" fmla="*/ 4 f55 1"/>
                <a:gd name="f81" fmla="*/ 66 f56 1"/>
                <a:gd name="f82" fmla="*/ 13 f55 1"/>
                <a:gd name="f83" fmla="*/ 20 f55 1"/>
                <a:gd name="f84" fmla="*/ 29 f55 1"/>
                <a:gd name="f85" fmla="+- f57 0 f1"/>
                <a:gd name="f86" fmla="*/ f60 1 66"/>
                <a:gd name="f87" fmla="*/ f61 1 34"/>
                <a:gd name="f88" fmla="*/ f62 1 66"/>
                <a:gd name="f89" fmla="*/ f63 1 66"/>
                <a:gd name="f90" fmla="*/ f64 1 66"/>
                <a:gd name="f91" fmla="*/ f65 1 34"/>
                <a:gd name="f92" fmla="*/ f66 1 66"/>
                <a:gd name="f93" fmla="*/ f67 1 34"/>
                <a:gd name="f94" fmla="*/ f68 1 66"/>
                <a:gd name="f95" fmla="*/ f69 1 34"/>
                <a:gd name="f96" fmla="*/ f70 1 34"/>
                <a:gd name="f97" fmla="*/ f71 1 34"/>
                <a:gd name="f98" fmla="*/ f72 1 66"/>
                <a:gd name="f99" fmla="*/ f73 1 34"/>
                <a:gd name="f100" fmla="*/ f74 1 66"/>
                <a:gd name="f101" fmla="*/ f75 1 34"/>
                <a:gd name="f102" fmla="*/ f76 1 66"/>
                <a:gd name="f103" fmla="*/ f77 1 34"/>
                <a:gd name="f104" fmla="*/ f78 1 66"/>
                <a:gd name="f105" fmla="*/ f79 1 66"/>
                <a:gd name="f106" fmla="*/ f80 1 34"/>
                <a:gd name="f107" fmla="*/ f81 1 66"/>
                <a:gd name="f108" fmla="*/ f82 1 34"/>
                <a:gd name="f109" fmla="*/ f83 1 34"/>
                <a:gd name="f110" fmla="*/ f84 1 34"/>
                <a:gd name="f111" fmla="*/ 0 1 f58"/>
                <a:gd name="f112" fmla="*/ f52 1 f58"/>
                <a:gd name="f113" fmla="*/ 0 1 f59"/>
                <a:gd name="f114" fmla="*/ f53 1 f59"/>
                <a:gd name="f115" fmla="*/ f86 1 f58"/>
                <a:gd name="f116" fmla="*/ f87 1 f59"/>
                <a:gd name="f117" fmla="*/ f88 1 f58"/>
                <a:gd name="f118" fmla="*/ f89 1 f58"/>
                <a:gd name="f119" fmla="*/ f90 1 f58"/>
                <a:gd name="f120" fmla="*/ f91 1 f59"/>
                <a:gd name="f121" fmla="*/ f92 1 f58"/>
                <a:gd name="f122" fmla="*/ f93 1 f59"/>
                <a:gd name="f123" fmla="*/ f94 1 f58"/>
                <a:gd name="f124" fmla="*/ f95 1 f59"/>
                <a:gd name="f125" fmla="*/ f96 1 f59"/>
                <a:gd name="f126" fmla="*/ f97 1 f59"/>
                <a:gd name="f127" fmla="*/ f98 1 f58"/>
                <a:gd name="f128" fmla="*/ f99 1 f59"/>
                <a:gd name="f129" fmla="*/ f100 1 f58"/>
                <a:gd name="f130" fmla="*/ f101 1 f59"/>
                <a:gd name="f131" fmla="*/ f102 1 f58"/>
                <a:gd name="f132" fmla="*/ f103 1 f59"/>
                <a:gd name="f133" fmla="*/ f104 1 f58"/>
                <a:gd name="f134" fmla="*/ f105 1 f58"/>
                <a:gd name="f135" fmla="*/ f106 1 f59"/>
                <a:gd name="f136" fmla="*/ f107 1 f58"/>
                <a:gd name="f137" fmla="*/ f108 1 f59"/>
                <a:gd name="f138" fmla="*/ f109 1 f59"/>
                <a:gd name="f139" fmla="*/ f110 1 f59"/>
                <a:gd name="f140" fmla="*/ f111 f49 1"/>
                <a:gd name="f141" fmla="*/ f112 f49 1"/>
                <a:gd name="f142" fmla="*/ f114 f50 1"/>
                <a:gd name="f143" fmla="*/ f113 f50 1"/>
                <a:gd name="f144" fmla="*/ f115 f49 1"/>
                <a:gd name="f145" fmla="*/ f116 f50 1"/>
                <a:gd name="f146" fmla="*/ f117 f49 1"/>
                <a:gd name="f147" fmla="*/ f118 f49 1"/>
                <a:gd name="f148" fmla="*/ f119 f49 1"/>
                <a:gd name="f149" fmla="*/ f120 f50 1"/>
                <a:gd name="f150" fmla="*/ f121 f49 1"/>
                <a:gd name="f151" fmla="*/ f122 f50 1"/>
                <a:gd name="f152" fmla="*/ f123 f49 1"/>
                <a:gd name="f153" fmla="*/ f124 f50 1"/>
                <a:gd name="f154" fmla="*/ f125 f50 1"/>
                <a:gd name="f155" fmla="*/ f126 f50 1"/>
                <a:gd name="f156" fmla="*/ f127 f49 1"/>
                <a:gd name="f157" fmla="*/ f128 f50 1"/>
                <a:gd name="f158" fmla="*/ f129 f49 1"/>
                <a:gd name="f159" fmla="*/ f130 f50 1"/>
                <a:gd name="f160" fmla="*/ f131 f49 1"/>
                <a:gd name="f161" fmla="*/ f132 f50 1"/>
                <a:gd name="f162" fmla="*/ f133 f49 1"/>
                <a:gd name="f163" fmla="*/ f134 f49 1"/>
                <a:gd name="f164" fmla="*/ f135 f50 1"/>
                <a:gd name="f165" fmla="*/ f136 f49 1"/>
                <a:gd name="f166" fmla="*/ f137 f50 1"/>
                <a:gd name="f167" fmla="*/ f138 f50 1"/>
                <a:gd name="f168" fmla="*/ f139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44" y="f145"/>
                </a:cxn>
                <a:cxn ang="f85">
                  <a:pos x="f146" y="f145"/>
                </a:cxn>
                <a:cxn ang="f85">
                  <a:pos x="f147" y="f145"/>
                </a:cxn>
                <a:cxn ang="f85">
                  <a:pos x="f148" y="f149"/>
                </a:cxn>
                <a:cxn ang="f85">
                  <a:pos x="f150" y="f151"/>
                </a:cxn>
                <a:cxn ang="f85">
                  <a:pos x="f152" y="f153"/>
                </a:cxn>
                <a:cxn ang="f85">
                  <a:pos x="f152" y="f154"/>
                </a:cxn>
                <a:cxn ang="f85">
                  <a:pos x="f150" y="f155"/>
                </a:cxn>
                <a:cxn ang="f85">
                  <a:pos x="f156" y="f157"/>
                </a:cxn>
                <a:cxn ang="f85">
                  <a:pos x="f158" y="f159"/>
                </a:cxn>
                <a:cxn ang="f85">
                  <a:pos x="f160" y="f161"/>
                </a:cxn>
                <a:cxn ang="f85">
                  <a:pos x="f162" y="f161"/>
                </a:cxn>
                <a:cxn ang="f85">
                  <a:pos x="f163" y="f164"/>
                </a:cxn>
                <a:cxn ang="f85">
                  <a:pos x="f165" y="f166"/>
                </a:cxn>
                <a:cxn ang="f85">
                  <a:pos x="f165" y="f167"/>
                </a:cxn>
                <a:cxn ang="f85">
                  <a:pos x="f163" y="f168"/>
                </a:cxn>
                <a:cxn ang="f85">
                  <a:pos x="f144" y="f145"/>
                </a:cxn>
              </a:cxnLst>
              <a:rect l="f140" t="f143" r="f141" b="f142"/>
              <a:pathLst>
                <a:path w="66" h="34">
                  <a:moveTo>
                    <a:pt x="f8" y="f9"/>
                  </a:moveTo>
                  <a:cubicBezTo>
                    <a:pt x="f10" y="f9"/>
                    <a:pt x="f8" y="f7"/>
                    <a:pt x="f11" y="f9"/>
                  </a:cubicBezTo>
                  <a:cubicBezTo>
                    <a:pt x="f12" y="f9"/>
                    <a:pt x="f13" y="f9"/>
                    <a:pt x="f13" y="f9"/>
                  </a:cubicBezTo>
                  <a:cubicBezTo>
                    <a:pt x="f14" y="f15"/>
                    <a:pt x="f14" y="f15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5" y="f12"/>
                    <a:pt x="f5" y="f13"/>
                  </a:cubicBezTo>
                  <a:cubicBezTo>
                    <a:pt x="f5" y="f13"/>
                    <a:pt x="f5" y="f24"/>
                    <a:pt x="f5" y="f25"/>
                  </a:cubicBezTo>
                  <a:cubicBezTo>
                    <a:pt x="f5" y="f26"/>
                    <a:pt x="f22" y="f27"/>
                    <a:pt x="f20" y="f16"/>
                  </a:cubicBezTo>
                  <a:cubicBezTo>
                    <a:pt x="f18" y="f28"/>
                    <a:pt x="f16" y="f20"/>
                    <a:pt x="f29" y="f20"/>
                  </a:cubicBezTo>
                  <a:cubicBezTo>
                    <a:pt x="f25" y="f30"/>
                    <a:pt x="f31" y="f30"/>
                    <a:pt x="f32" y="f30"/>
                  </a:cubicBezTo>
                  <a:cubicBezTo>
                    <a:pt x="f15" y="f22"/>
                    <a:pt x="f33" y="f5"/>
                    <a:pt x="f34" y="f5"/>
                  </a:cubicBezTo>
                  <a:cubicBezTo>
                    <a:pt x="f35" y="f5"/>
                    <a:pt x="f35" y="f5"/>
                    <a:pt x="f35" y="f5"/>
                  </a:cubicBezTo>
                  <a:cubicBezTo>
                    <a:pt x="f36" y="f22"/>
                    <a:pt x="f37" y="f20"/>
                    <a:pt x="f38" y="f18"/>
                  </a:cubicBezTo>
                  <a:cubicBezTo>
                    <a:pt x="f39" y="f40"/>
                    <a:pt x="f6" y="f41"/>
                    <a:pt x="f6" y="f26"/>
                  </a:cubicBezTo>
                  <a:cubicBezTo>
                    <a:pt x="f6" y="f42"/>
                    <a:pt x="f6" y="f43"/>
                    <a:pt x="f6" y="f31"/>
                  </a:cubicBezTo>
                  <a:cubicBezTo>
                    <a:pt x="f39" y="f32"/>
                    <a:pt x="f44" y="f23"/>
                    <a:pt x="f38" y="f45"/>
                  </a:cubicBezTo>
                  <a:cubicBezTo>
                    <a:pt x="f46" y="f17"/>
                    <a:pt x="f47" y="f15"/>
                    <a:pt x="f8" y="f9"/>
                  </a:cubicBez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  <p:sp>
          <p:nvSpPr>
            <p:cNvPr id="9" name="Freeform 84"/>
            <p:cNvSpPr/>
            <p:nvPr/>
          </p:nvSpPr>
          <p:spPr>
            <a:xfrm rot="17074532">
              <a:off x="7920040" y="441892"/>
              <a:ext cx="453524" cy="475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"/>
                <a:gd name="f7" fmla="val 60"/>
                <a:gd name="f8" fmla="val 4"/>
                <a:gd name="f9" fmla="val 34"/>
                <a:gd name="f10" fmla="val 5"/>
                <a:gd name="f11" fmla="val 33"/>
                <a:gd name="f12" fmla="val 17"/>
                <a:gd name="f13" fmla="val 18"/>
                <a:gd name="f14" fmla="val 21"/>
                <a:gd name="f15" fmla="val 14"/>
                <a:gd name="f16" fmla="val 24"/>
                <a:gd name="f17" fmla="val 10"/>
                <a:gd name="f18" fmla="val 26"/>
                <a:gd name="f19" fmla="val 8"/>
                <a:gd name="f20" fmla="val 29"/>
                <a:gd name="f21" fmla="val 2"/>
                <a:gd name="f22" fmla="val 38"/>
                <a:gd name="f23" fmla="val 41"/>
                <a:gd name="f24" fmla="val 44"/>
                <a:gd name="f25" fmla="val 1"/>
                <a:gd name="f26" fmla="val 47"/>
                <a:gd name="f27" fmla="val 51"/>
                <a:gd name="f28" fmla="val 6"/>
                <a:gd name="f29" fmla="val 55"/>
                <a:gd name="f30" fmla="val 13"/>
                <a:gd name="f31" fmla="val 56"/>
                <a:gd name="f32" fmla="val 16"/>
                <a:gd name="f33" fmla="val 19"/>
                <a:gd name="f34" fmla="val 54"/>
                <a:gd name="f35" fmla="val 23"/>
                <a:gd name="f36" fmla="val 28"/>
                <a:gd name="f37" fmla="val 48"/>
                <a:gd name="f38" fmla="val 53"/>
                <a:gd name="f39" fmla="val 25"/>
                <a:gd name="f40" fmla="val 59"/>
                <a:gd name="f41" fmla="val 9"/>
                <a:gd name="f42" fmla="val 58"/>
                <a:gd name="f43" fmla="val 45"/>
                <a:gd name="f44" fmla="val 42"/>
                <a:gd name="f45" fmla="+- 0 0 -90"/>
                <a:gd name="f46" fmla="*/ f3 1 57"/>
                <a:gd name="f47" fmla="*/ f4 1 60"/>
                <a:gd name="f48" fmla="val f5"/>
                <a:gd name="f49" fmla="val f6"/>
                <a:gd name="f50" fmla="val f7"/>
                <a:gd name="f51" fmla="*/ f45 f0 1"/>
                <a:gd name="f52" fmla="+- f50 0 f48"/>
                <a:gd name="f53" fmla="+- f49 0 f48"/>
                <a:gd name="f54" fmla="*/ f51 1 f2"/>
                <a:gd name="f55" fmla="*/ f53 1 57"/>
                <a:gd name="f56" fmla="*/ f52 1 60"/>
                <a:gd name="f57" fmla="*/ 4 f53 1"/>
                <a:gd name="f58" fmla="*/ 34 f52 1"/>
                <a:gd name="f59" fmla="*/ 17 f53 1"/>
                <a:gd name="f60" fmla="*/ 18 f52 1"/>
                <a:gd name="f61" fmla="*/ 26 f53 1"/>
                <a:gd name="f62" fmla="*/ 8 f52 1"/>
                <a:gd name="f63" fmla="*/ 29 f53 1"/>
                <a:gd name="f64" fmla="*/ 5 f52 1"/>
                <a:gd name="f65" fmla="*/ 41 f53 1"/>
                <a:gd name="f66" fmla="*/ 0 f52 1"/>
                <a:gd name="f67" fmla="*/ 51 f53 1"/>
                <a:gd name="f68" fmla="*/ 6 f52 1"/>
                <a:gd name="f69" fmla="*/ 56 f53 1"/>
                <a:gd name="f70" fmla="*/ 16 f52 1"/>
                <a:gd name="f71" fmla="*/ 28 f52 1"/>
                <a:gd name="f72" fmla="*/ 53 f52 1"/>
                <a:gd name="f73" fmla="*/ 59 f52 1"/>
                <a:gd name="f74" fmla="*/ 5 f53 1"/>
                <a:gd name="f75" fmla="*/ 54 f52 1"/>
                <a:gd name="f76" fmla="*/ 0 f53 1"/>
                <a:gd name="f77" fmla="*/ 45 f52 1"/>
                <a:gd name="f78" fmla="+- f54 0 f1"/>
                <a:gd name="f79" fmla="*/ f57 1 57"/>
                <a:gd name="f80" fmla="*/ f58 1 60"/>
                <a:gd name="f81" fmla="*/ f59 1 57"/>
                <a:gd name="f82" fmla="*/ f60 1 60"/>
                <a:gd name="f83" fmla="*/ f61 1 57"/>
                <a:gd name="f84" fmla="*/ f62 1 60"/>
                <a:gd name="f85" fmla="*/ f63 1 57"/>
                <a:gd name="f86" fmla="*/ f64 1 60"/>
                <a:gd name="f87" fmla="*/ f65 1 57"/>
                <a:gd name="f88" fmla="*/ f66 1 60"/>
                <a:gd name="f89" fmla="*/ f67 1 57"/>
                <a:gd name="f90" fmla="*/ f68 1 60"/>
                <a:gd name="f91" fmla="*/ f69 1 57"/>
                <a:gd name="f92" fmla="*/ f70 1 60"/>
                <a:gd name="f93" fmla="*/ f71 1 60"/>
                <a:gd name="f94" fmla="*/ f72 1 60"/>
                <a:gd name="f95" fmla="*/ f73 1 60"/>
                <a:gd name="f96" fmla="*/ f74 1 57"/>
                <a:gd name="f97" fmla="*/ f75 1 60"/>
                <a:gd name="f98" fmla="*/ f76 1 57"/>
                <a:gd name="f99" fmla="*/ f77 1 60"/>
                <a:gd name="f100" fmla="*/ 0 1 f55"/>
                <a:gd name="f101" fmla="*/ f49 1 f55"/>
                <a:gd name="f102" fmla="*/ 0 1 f56"/>
                <a:gd name="f103" fmla="*/ f50 1 f56"/>
                <a:gd name="f104" fmla="*/ f79 1 f55"/>
                <a:gd name="f105" fmla="*/ f80 1 f56"/>
                <a:gd name="f106" fmla="*/ f81 1 f55"/>
                <a:gd name="f107" fmla="*/ f82 1 f56"/>
                <a:gd name="f108" fmla="*/ f83 1 f55"/>
                <a:gd name="f109" fmla="*/ f84 1 f56"/>
                <a:gd name="f110" fmla="*/ f85 1 f55"/>
                <a:gd name="f111" fmla="*/ f86 1 f56"/>
                <a:gd name="f112" fmla="*/ f87 1 f55"/>
                <a:gd name="f113" fmla="*/ f88 1 f56"/>
                <a:gd name="f114" fmla="*/ f89 1 f55"/>
                <a:gd name="f115" fmla="*/ f90 1 f56"/>
                <a:gd name="f116" fmla="*/ f91 1 f55"/>
                <a:gd name="f117" fmla="*/ f92 1 f56"/>
                <a:gd name="f118" fmla="*/ f93 1 f56"/>
                <a:gd name="f119" fmla="*/ f94 1 f56"/>
                <a:gd name="f120" fmla="*/ f95 1 f56"/>
                <a:gd name="f121" fmla="*/ f96 1 f55"/>
                <a:gd name="f122" fmla="*/ f97 1 f56"/>
                <a:gd name="f123" fmla="*/ f98 1 f55"/>
                <a:gd name="f124" fmla="*/ f99 1 f56"/>
                <a:gd name="f125" fmla="*/ f100 f46 1"/>
                <a:gd name="f126" fmla="*/ f101 f46 1"/>
                <a:gd name="f127" fmla="*/ f103 f47 1"/>
                <a:gd name="f128" fmla="*/ f102 f47 1"/>
                <a:gd name="f129" fmla="*/ f104 f46 1"/>
                <a:gd name="f130" fmla="*/ f105 f47 1"/>
                <a:gd name="f131" fmla="*/ f106 f46 1"/>
                <a:gd name="f132" fmla="*/ f107 f47 1"/>
                <a:gd name="f133" fmla="*/ f108 f46 1"/>
                <a:gd name="f134" fmla="*/ f109 f47 1"/>
                <a:gd name="f135" fmla="*/ f110 f46 1"/>
                <a:gd name="f136" fmla="*/ f111 f47 1"/>
                <a:gd name="f137" fmla="*/ f112 f46 1"/>
                <a:gd name="f138" fmla="*/ f113 f47 1"/>
                <a:gd name="f139" fmla="*/ f114 f46 1"/>
                <a:gd name="f140" fmla="*/ f115 f47 1"/>
                <a:gd name="f141" fmla="*/ f116 f46 1"/>
                <a:gd name="f142" fmla="*/ f117 f47 1"/>
                <a:gd name="f143" fmla="*/ f118 f47 1"/>
                <a:gd name="f144" fmla="*/ f119 f47 1"/>
                <a:gd name="f145" fmla="*/ f120 f47 1"/>
                <a:gd name="f146" fmla="*/ f121 f46 1"/>
                <a:gd name="f147" fmla="*/ f122 f47 1"/>
                <a:gd name="f148" fmla="*/ f123 f46 1"/>
                <a:gd name="f149" fmla="*/ f124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129" y="f130"/>
                </a:cxn>
                <a:cxn ang="f78">
                  <a:pos x="f131" y="f132"/>
                </a:cxn>
                <a:cxn ang="f78">
                  <a:pos x="f133" y="f134"/>
                </a:cxn>
                <a:cxn ang="f78">
                  <a:pos x="f135" y="f136"/>
                </a:cxn>
                <a:cxn ang="f78">
                  <a:pos x="f137" y="f138"/>
                </a:cxn>
                <a:cxn ang="f78">
                  <a:pos x="f139" y="f140"/>
                </a:cxn>
                <a:cxn ang="f78">
                  <a:pos x="f141" y="f142"/>
                </a:cxn>
                <a:cxn ang="f78">
                  <a:pos x="f139" y="f143"/>
                </a:cxn>
                <a:cxn ang="f78">
                  <a:pos x="f135" y="f144"/>
                </a:cxn>
                <a:cxn ang="f78">
                  <a:pos x="f131" y="f145"/>
                </a:cxn>
                <a:cxn ang="f78">
                  <a:pos x="f146" y="f147"/>
                </a:cxn>
                <a:cxn ang="f78">
                  <a:pos x="f148" y="f149"/>
                </a:cxn>
                <a:cxn ang="f78">
                  <a:pos x="f129" y="f130"/>
                </a:cxn>
              </a:cxnLst>
              <a:rect l="f125" t="f128" r="f126" b="f127"/>
              <a:pathLst>
                <a:path w="57" h="60">
                  <a:moveTo>
                    <a:pt x="f8" y="f9"/>
                  </a:moveTo>
                  <a:cubicBezTo>
                    <a:pt x="f10" y="f11"/>
                    <a:pt x="f12" y="f13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10"/>
                    <a:pt x="f20" y="f10"/>
                    <a:pt x="f20" y="f10"/>
                  </a:cubicBezTo>
                  <a:cubicBezTo>
                    <a:pt x="f9" y="f21"/>
                    <a:pt x="f22" y="f5"/>
                    <a:pt x="f23" y="f5"/>
                  </a:cubicBezTo>
                  <a:cubicBezTo>
                    <a:pt x="f24" y="f25"/>
                    <a:pt x="f26" y="f21"/>
                    <a:pt x="f27" y="f28"/>
                  </a:cubicBezTo>
                  <a:cubicBezTo>
                    <a:pt x="f29" y="f17"/>
                    <a:pt x="f6" y="f30"/>
                    <a:pt x="f31" y="f32"/>
                  </a:cubicBezTo>
                  <a:cubicBezTo>
                    <a:pt x="f31" y="f33"/>
                    <a:pt x="f34" y="f35"/>
                    <a:pt x="f27" y="f36"/>
                  </a:cubicBezTo>
                  <a:cubicBezTo>
                    <a:pt x="f27" y="f36"/>
                    <a:pt x="f11" y="f37"/>
                    <a:pt x="f20" y="f38"/>
                  </a:cubicBezTo>
                  <a:cubicBezTo>
                    <a:pt x="f39" y="f6"/>
                    <a:pt x="f14" y="f40"/>
                    <a:pt x="f12" y="f40"/>
                  </a:cubicBezTo>
                  <a:cubicBezTo>
                    <a:pt x="f30" y="f7"/>
                    <a:pt x="f41" y="f42"/>
                    <a:pt x="f10" y="f34"/>
                  </a:cubicBezTo>
                  <a:cubicBezTo>
                    <a:pt x="f21" y="f27"/>
                    <a:pt x="f5" y="f37"/>
                    <a:pt x="f5" y="f43"/>
                  </a:cubicBezTo>
                  <a:cubicBezTo>
                    <a:pt x="f5" y="f44"/>
                    <a:pt x="f21" y="f22"/>
                    <a:pt x="f8" y="f9"/>
                  </a:cubicBez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  <p:sp>
          <p:nvSpPr>
            <p:cNvPr id="10" name="Freeform 87"/>
            <p:cNvSpPr/>
            <p:nvPr/>
          </p:nvSpPr>
          <p:spPr>
            <a:xfrm rot="15230868">
              <a:off x="9572384" y="441568"/>
              <a:ext cx="438701" cy="4692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"/>
                <a:gd name="f7" fmla="val 59"/>
                <a:gd name="f8" fmla="val 17"/>
                <a:gd name="f9" fmla="val 14"/>
                <a:gd name="f10" fmla="val 12"/>
                <a:gd name="f11" fmla="val 1"/>
                <a:gd name="f12" fmla="val 11"/>
                <a:gd name="f13" fmla="val 2"/>
                <a:gd name="f14" fmla="val 9"/>
                <a:gd name="f15" fmla="val 3"/>
                <a:gd name="f16" fmla="val 8"/>
                <a:gd name="f17" fmla="val 4"/>
                <a:gd name="f18" fmla="val 6"/>
                <a:gd name="f19" fmla="val 5"/>
                <a:gd name="f20" fmla="val 7"/>
                <a:gd name="f21" fmla="val 20"/>
                <a:gd name="f22" fmla="val 23"/>
                <a:gd name="f23" fmla="val 26"/>
                <a:gd name="f24" fmla="val 29"/>
                <a:gd name="f25" fmla="val 31"/>
                <a:gd name="f26" fmla="val 38"/>
                <a:gd name="f27" fmla="val 48"/>
                <a:gd name="f28" fmla="val 52"/>
                <a:gd name="f29" fmla="val 36"/>
                <a:gd name="f30" fmla="val 54"/>
                <a:gd name="f31" fmla="val 40"/>
                <a:gd name="f32" fmla="val 43"/>
                <a:gd name="f33" fmla="val 47"/>
                <a:gd name="f34" fmla="val 49"/>
                <a:gd name="f35" fmla="val 45"/>
                <a:gd name="f36" fmla="val 58"/>
                <a:gd name="f37" fmla="val 41"/>
                <a:gd name="f38" fmla="val 37"/>
                <a:gd name="f39" fmla="val 35"/>
                <a:gd name="f40" fmla="val 33"/>
                <a:gd name="f41" fmla="val 57"/>
                <a:gd name="f42" fmla="val 53"/>
                <a:gd name="f43" fmla="val 50"/>
                <a:gd name="f44" fmla="val 27"/>
                <a:gd name="f45" fmla="val 19"/>
                <a:gd name="f46" fmla="+- 0 0 -90"/>
                <a:gd name="f47" fmla="*/ f3 1 55"/>
                <a:gd name="f48" fmla="*/ f4 1 59"/>
                <a:gd name="f49" fmla="val f5"/>
                <a:gd name="f50" fmla="val f6"/>
                <a:gd name="f51" fmla="val f7"/>
                <a:gd name="f52" fmla="*/ f46 f0 1"/>
                <a:gd name="f53" fmla="+- f51 0 f49"/>
                <a:gd name="f54" fmla="+- f50 0 f49"/>
                <a:gd name="f55" fmla="*/ f52 1 f2"/>
                <a:gd name="f56" fmla="*/ f54 1 55"/>
                <a:gd name="f57" fmla="*/ f53 1 59"/>
                <a:gd name="f58" fmla="*/ 0 f54 1"/>
                <a:gd name="f59" fmla="*/ 17 f53 1"/>
                <a:gd name="f60" fmla="*/ 1 f54 1"/>
                <a:gd name="f61" fmla="*/ 11 f53 1"/>
                <a:gd name="f62" fmla="*/ 4 f54 1"/>
                <a:gd name="f63" fmla="*/ 6 f53 1"/>
                <a:gd name="f64" fmla="*/ 7 f54 1"/>
                <a:gd name="f65" fmla="*/ 4 f53 1"/>
                <a:gd name="f66" fmla="*/ 14 f54 1"/>
                <a:gd name="f67" fmla="*/ 0 f53 1"/>
                <a:gd name="f68" fmla="*/ 23 f54 1"/>
                <a:gd name="f69" fmla="*/ 3 f53 1"/>
                <a:gd name="f70" fmla="*/ 31 f54 1"/>
                <a:gd name="f71" fmla="*/ 38 f54 1"/>
                <a:gd name="f72" fmla="*/ 20 f53 1"/>
                <a:gd name="f73" fmla="*/ 48 f54 1"/>
                <a:gd name="f74" fmla="*/ 31 f53 1"/>
                <a:gd name="f75" fmla="*/ 55 f54 1"/>
                <a:gd name="f76" fmla="*/ 43 f53 1"/>
                <a:gd name="f77" fmla="*/ 49 f54 1"/>
                <a:gd name="f78" fmla="*/ 55 f53 1"/>
                <a:gd name="f79" fmla="*/ 59 f53 1"/>
                <a:gd name="f80" fmla="*/ 33 f54 1"/>
                <a:gd name="f81" fmla="*/ 58 f53 1"/>
                <a:gd name="f82" fmla="*/ 26 f54 1"/>
                <a:gd name="f83" fmla="*/ 53 f53 1"/>
                <a:gd name="f84" fmla="*/ 5 f54 1"/>
                <a:gd name="f85" fmla="*/ 27 f53 1"/>
                <a:gd name="f86" fmla="+- f55 0 f1"/>
                <a:gd name="f87" fmla="*/ f58 1 55"/>
                <a:gd name="f88" fmla="*/ f59 1 59"/>
                <a:gd name="f89" fmla="*/ f60 1 55"/>
                <a:gd name="f90" fmla="*/ f61 1 59"/>
                <a:gd name="f91" fmla="*/ f62 1 55"/>
                <a:gd name="f92" fmla="*/ f63 1 59"/>
                <a:gd name="f93" fmla="*/ f64 1 55"/>
                <a:gd name="f94" fmla="*/ f65 1 59"/>
                <a:gd name="f95" fmla="*/ f66 1 55"/>
                <a:gd name="f96" fmla="*/ f67 1 59"/>
                <a:gd name="f97" fmla="*/ f68 1 55"/>
                <a:gd name="f98" fmla="*/ f69 1 59"/>
                <a:gd name="f99" fmla="*/ f70 1 55"/>
                <a:gd name="f100" fmla="*/ f71 1 55"/>
                <a:gd name="f101" fmla="*/ f72 1 59"/>
                <a:gd name="f102" fmla="*/ f73 1 55"/>
                <a:gd name="f103" fmla="*/ f74 1 59"/>
                <a:gd name="f104" fmla="*/ f75 1 55"/>
                <a:gd name="f105" fmla="*/ f76 1 59"/>
                <a:gd name="f106" fmla="*/ f77 1 55"/>
                <a:gd name="f107" fmla="*/ f78 1 59"/>
                <a:gd name="f108" fmla="*/ f79 1 59"/>
                <a:gd name="f109" fmla="*/ f80 1 55"/>
                <a:gd name="f110" fmla="*/ f81 1 59"/>
                <a:gd name="f111" fmla="*/ f82 1 55"/>
                <a:gd name="f112" fmla="*/ f83 1 59"/>
                <a:gd name="f113" fmla="*/ f84 1 55"/>
                <a:gd name="f114" fmla="*/ f85 1 59"/>
                <a:gd name="f115" fmla="*/ 0 1 f56"/>
                <a:gd name="f116" fmla="*/ f50 1 f56"/>
                <a:gd name="f117" fmla="*/ 0 1 f57"/>
                <a:gd name="f118" fmla="*/ f51 1 f57"/>
                <a:gd name="f119" fmla="*/ f87 1 f56"/>
                <a:gd name="f120" fmla="*/ f88 1 f57"/>
                <a:gd name="f121" fmla="*/ f89 1 f56"/>
                <a:gd name="f122" fmla="*/ f90 1 f57"/>
                <a:gd name="f123" fmla="*/ f91 1 f56"/>
                <a:gd name="f124" fmla="*/ f92 1 f57"/>
                <a:gd name="f125" fmla="*/ f93 1 f56"/>
                <a:gd name="f126" fmla="*/ f94 1 f57"/>
                <a:gd name="f127" fmla="*/ f95 1 f56"/>
                <a:gd name="f128" fmla="*/ f96 1 f57"/>
                <a:gd name="f129" fmla="*/ f97 1 f56"/>
                <a:gd name="f130" fmla="*/ f98 1 f57"/>
                <a:gd name="f131" fmla="*/ f99 1 f56"/>
                <a:gd name="f132" fmla="*/ f100 1 f56"/>
                <a:gd name="f133" fmla="*/ f101 1 f57"/>
                <a:gd name="f134" fmla="*/ f102 1 f56"/>
                <a:gd name="f135" fmla="*/ f103 1 f57"/>
                <a:gd name="f136" fmla="*/ f104 1 f56"/>
                <a:gd name="f137" fmla="*/ f105 1 f57"/>
                <a:gd name="f138" fmla="*/ f106 1 f56"/>
                <a:gd name="f139" fmla="*/ f107 1 f57"/>
                <a:gd name="f140" fmla="*/ f108 1 f57"/>
                <a:gd name="f141" fmla="*/ f109 1 f56"/>
                <a:gd name="f142" fmla="*/ f110 1 f57"/>
                <a:gd name="f143" fmla="*/ f111 1 f56"/>
                <a:gd name="f144" fmla="*/ f112 1 f57"/>
                <a:gd name="f145" fmla="*/ f113 1 f56"/>
                <a:gd name="f146" fmla="*/ f114 1 f57"/>
                <a:gd name="f147" fmla="*/ f115 f47 1"/>
                <a:gd name="f148" fmla="*/ f116 f47 1"/>
                <a:gd name="f149" fmla="*/ f118 f48 1"/>
                <a:gd name="f150" fmla="*/ f117 f48 1"/>
                <a:gd name="f151" fmla="*/ f119 f47 1"/>
                <a:gd name="f152" fmla="*/ f120 f48 1"/>
                <a:gd name="f153" fmla="*/ f121 f47 1"/>
                <a:gd name="f154" fmla="*/ f122 f48 1"/>
                <a:gd name="f155" fmla="*/ f123 f47 1"/>
                <a:gd name="f156" fmla="*/ f124 f48 1"/>
                <a:gd name="f157" fmla="*/ f125 f47 1"/>
                <a:gd name="f158" fmla="*/ f126 f48 1"/>
                <a:gd name="f159" fmla="*/ f127 f47 1"/>
                <a:gd name="f160" fmla="*/ f128 f48 1"/>
                <a:gd name="f161" fmla="*/ f129 f47 1"/>
                <a:gd name="f162" fmla="*/ f130 f48 1"/>
                <a:gd name="f163" fmla="*/ f131 f47 1"/>
                <a:gd name="f164" fmla="*/ f132 f47 1"/>
                <a:gd name="f165" fmla="*/ f133 f48 1"/>
                <a:gd name="f166" fmla="*/ f134 f47 1"/>
                <a:gd name="f167" fmla="*/ f135 f48 1"/>
                <a:gd name="f168" fmla="*/ f136 f47 1"/>
                <a:gd name="f169" fmla="*/ f137 f48 1"/>
                <a:gd name="f170" fmla="*/ f138 f47 1"/>
                <a:gd name="f171" fmla="*/ f139 f48 1"/>
                <a:gd name="f172" fmla="*/ f140 f48 1"/>
                <a:gd name="f173" fmla="*/ f141 f47 1"/>
                <a:gd name="f174" fmla="*/ f142 f48 1"/>
                <a:gd name="f175" fmla="*/ f143 f47 1"/>
                <a:gd name="f176" fmla="*/ f144 f48 1"/>
                <a:gd name="f177" fmla="*/ f145 f47 1"/>
                <a:gd name="f178" fmla="*/ f146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51" y="f152"/>
                </a:cxn>
                <a:cxn ang="f86">
                  <a:pos x="f153" y="f154"/>
                </a:cxn>
                <a:cxn ang="f86">
                  <a:pos x="f155" y="f156"/>
                </a:cxn>
                <a:cxn ang="f86">
                  <a:pos x="f157" y="f158"/>
                </a:cxn>
                <a:cxn ang="f86">
                  <a:pos x="f159" y="f160"/>
                </a:cxn>
                <a:cxn ang="f86">
                  <a:pos x="f161" y="f162"/>
                </a:cxn>
                <a:cxn ang="f86">
                  <a:pos x="f163" y="f154"/>
                </a:cxn>
                <a:cxn ang="f86">
                  <a:pos x="f164" y="f165"/>
                </a:cxn>
                <a:cxn ang="f86">
                  <a:pos x="f166" y="f167"/>
                </a:cxn>
                <a:cxn ang="f86">
                  <a:pos x="f168" y="f169"/>
                </a:cxn>
                <a:cxn ang="f86">
                  <a:pos x="f170" y="f171"/>
                </a:cxn>
                <a:cxn ang="f86">
                  <a:pos x="f164" y="f172"/>
                </a:cxn>
                <a:cxn ang="f86">
                  <a:pos x="f173" y="f174"/>
                </a:cxn>
                <a:cxn ang="f86">
                  <a:pos x="f175" y="f176"/>
                </a:cxn>
                <a:cxn ang="f86">
                  <a:pos x="f177" y="f178"/>
                </a:cxn>
                <a:cxn ang="f86">
                  <a:pos x="f151" y="f152"/>
                </a:cxn>
              </a:cxnLst>
              <a:rect l="f147" t="f150" r="f148" b="f149"/>
              <a:pathLst>
                <a:path w="55" h="59">
                  <a:moveTo>
                    <a:pt x="f5" y="f8"/>
                  </a:moveTo>
                  <a:cubicBezTo>
                    <a:pt x="f5" y="f9"/>
                    <a:pt x="f5" y="f10"/>
                    <a:pt x="f11" y="f12"/>
                  </a:cubicBezTo>
                  <a:cubicBezTo>
                    <a:pt x="f13" y="f14"/>
                    <a:pt x="f15" y="f16"/>
                    <a:pt x="f17" y="f18"/>
                  </a:cubicBezTo>
                  <a:cubicBezTo>
                    <a:pt x="f18" y="f19"/>
                    <a:pt x="f20" y="f17"/>
                    <a:pt x="f20" y="f17"/>
                  </a:cubicBezTo>
                  <a:cubicBezTo>
                    <a:pt x="f14" y="f13"/>
                    <a:pt x="f10" y="f11"/>
                    <a:pt x="f9" y="f5"/>
                  </a:cubicBezTo>
                  <a:cubicBezTo>
                    <a:pt x="f8" y="f5"/>
                    <a:pt x="f21" y="f11"/>
                    <a:pt x="f22" y="f15"/>
                  </a:cubicBezTo>
                  <a:cubicBezTo>
                    <a:pt x="f23" y="f17"/>
                    <a:pt x="f24" y="f20"/>
                    <a:pt x="f25" y="f12"/>
                  </a:cubicBezTo>
                  <a:cubicBezTo>
                    <a:pt x="f26" y="f21"/>
                    <a:pt x="f26" y="f21"/>
                    <a:pt x="f26" y="f21"/>
                  </a:cubicBezTo>
                  <a:cubicBezTo>
                    <a:pt x="f27" y="f25"/>
                    <a:pt x="f27" y="f25"/>
                    <a:pt x="f27" y="f25"/>
                  </a:cubicBezTo>
                  <a:cubicBezTo>
                    <a:pt x="f28" y="f29"/>
                    <a:pt x="f30" y="f31"/>
                    <a:pt x="f6" y="f32"/>
                  </a:cubicBezTo>
                  <a:cubicBezTo>
                    <a:pt x="f6" y="f33"/>
                    <a:pt x="f30" y="f28"/>
                    <a:pt x="f34" y="f6"/>
                  </a:cubicBezTo>
                  <a:cubicBezTo>
                    <a:pt x="f35" y="f36"/>
                    <a:pt x="f37" y="f7"/>
                    <a:pt x="f26" y="f7"/>
                  </a:cubicBezTo>
                  <a:cubicBezTo>
                    <a:pt x="f38" y="f7"/>
                    <a:pt x="f39" y="f7"/>
                    <a:pt x="f40" y="f36"/>
                  </a:cubicBezTo>
                  <a:cubicBezTo>
                    <a:pt x="f25" y="f41"/>
                    <a:pt x="f24" y="f6"/>
                    <a:pt x="f23" y="f42"/>
                  </a:cubicBezTo>
                  <a:cubicBezTo>
                    <a:pt x="f22" y="f43"/>
                    <a:pt x="f19" y="f44"/>
                    <a:pt x="f19" y="f44"/>
                  </a:cubicBezTo>
                  <a:cubicBezTo>
                    <a:pt x="f13" y="f22"/>
                    <a:pt x="f5" y="f45"/>
                    <a:pt x="f5" y="f8"/>
                  </a:cubicBez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</p:grpSp>
      <p:grpSp>
        <p:nvGrpSpPr>
          <p:cNvPr id="11" name="Group 23"/>
          <p:cNvGrpSpPr/>
          <p:nvPr/>
        </p:nvGrpSpPr>
        <p:grpSpPr>
          <a:xfrm>
            <a:off x="7990082" y="5372720"/>
            <a:ext cx="2088049" cy="719233"/>
            <a:chOff x="7990082" y="5372720"/>
            <a:chExt cx="2088049" cy="719233"/>
          </a:xfrm>
        </p:grpSpPr>
        <p:sp>
          <p:nvSpPr>
            <p:cNvPr id="12" name="Freeform 78"/>
            <p:cNvSpPr/>
            <p:nvPr/>
          </p:nvSpPr>
          <p:spPr>
            <a:xfrm rot="11400118">
              <a:off x="9592000" y="5418395"/>
              <a:ext cx="486131" cy="4995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8"/>
                <a:gd name="f7" fmla="val 60"/>
                <a:gd name="f8" fmla="val 32"/>
                <a:gd name="f9" fmla="val 56"/>
                <a:gd name="f10" fmla="val 30"/>
                <a:gd name="f11" fmla="val 54"/>
                <a:gd name="f12" fmla="val 31"/>
                <a:gd name="f13" fmla="val 55"/>
                <a:gd name="f14" fmla="val 24"/>
                <a:gd name="f15" fmla="val 48"/>
                <a:gd name="f16" fmla="val 17"/>
                <a:gd name="f17" fmla="val 40"/>
                <a:gd name="f18" fmla="val 14"/>
                <a:gd name="f19" fmla="val 36"/>
                <a:gd name="f20" fmla="val 8"/>
                <a:gd name="f21" fmla="val 37"/>
                <a:gd name="f22" fmla="val 7"/>
                <a:gd name="f23" fmla="val 29"/>
                <a:gd name="f24" fmla="val 3"/>
                <a:gd name="f25" fmla="val 1"/>
                <a:gd name="f26" fmla="val 20"/>
                <a:gd name="f27" fmla="val 13"/>
                <a:gd name="f28" fmla="val 9"/>
                <a:gd name="f29" fmla="val 4"/>
                <a:gd name="f30" fmla="val 10"/>
                <a:gd name="f31" fmla="val 2"/>
                <a:gd name="f32" fmla="val 21"/>
                <a:gd name="f33" fmla="val 25"/>
                <a:gd name="f34" fmla="val 6"/>
                <a:gd name="f35" fmla="val 33"/>
                <a:gd name="f36" fmla="val 11"/>
                <a:gd name="f37" fmla="val 15"/>
                <a:gd name="f38" fmla="val 38"/>
                <a:gd name="f39" fmla="val 42"/>
                <a:gd name="f40" fmla="val 18"/>
                <a:gd name="f41" fmla="val 44"/>
                <a:gd name="f42" fmla="val 22"/>
                <a:gd name="f43" fmla="val 51"/>
                <a:gd name="f44" fmla="val 50"/>
                <a:gd name="f45" fmla="val 57"/>
                <a:gd name="f46" fmla="val 47"/>
                <a:gd name="f47" fmla="val 53"/>
                <a:gd name="f48" fmla="val 49"/>
                <a:gd name="f49" fmla="val 45"/>
                <a:gd name="f50" fmla="val 39"/>
                <a:gd name="f51" fmla="val 59"/>
                <a:gd name="f52" fmla="+- 0 0 -90"/>
                <a:gd name="f53" fmla="*/ f3 1 58"/>
                <a:gd name="f54" fmla="*/ f4 1 60"/>
                <a:gd name="f55" fmla="val f5"/>
                <a:gd name="f56" fmla="val f6"/>
                <a:gd name="f57" fmla="val f7"/>
                <a:gd name="f58" fmla="*/ f52 f0 1"/>
                <a:gd name="f59" fmla="+- f57 0 f55"/>
                <a:gd name="f60" fmla="+- f56 0 f55"/>
                <a:gd name="f61" fmla="*/ f58 1 f2"/>
                <a:gd name="f62" fmla="*/ f60 1 58"/>
                <a:gd name="f63" fmla="*/ f59 1 60"/>
                <a:gd name="f64" fmla="*/ 32 f60 1"/>
                <a:gd name="f65" fmla="*/ 56 f59 1"/>
                <a:gd name="f66" fmla="*/ 24 f60 1"/>
                <a:gd name="f67" fmla="*/ 48 f59 1"/>
                <a:gd name="f68" fmla="*/ 14 f60 1"/>
                <a:gd name="f69" fmla="*/ 36 f59 1"/>
                <a:gd name="f70" fmla="*/ 7 f60 1"/>
                <a:gd name="f71" fmla="*/ 29 f59 1"/>
                <a:gd name="f72" fmla="*/ 1 f60 1"/>
                <a:gd name="f73" fmla="*/ 17 f59 1"/>
                <a:gd name="f74" fmla="*/ 4 f59 1"/>
                <a:gd name="f75" fmla="*/ 17 f60 1"/>
                <a:gd name="f76" fmla="*/ 1 f59 1"/>
                <a:gd name="f77" fmla="*/ 29 f60 1"/>
                <a:gd name="f78" fmla="*/ 6 f59 1"/>
                <a:gd name="f79" fmla="*/ 31 f60 1"/>
                <a:gd name="f80" fmla="*/ 8 f59 1"/>
                <a:gd name="f81" fmla="*/ 38 f60 1"/>
                <a:gd name="f82" fmla="*/ 15 f59 1"/>
                <a:gd name="f83" fmla="*/ 44 f60 1"/>
                <a:gd name="f84" fmla="*/ 22 f59 1"/>
                <a:gd name="f85" fmla="*/ 54 f60 1"/>
                <a:gd name="f86" fmla="*/ 33 f59 1"/>
                <a:gd name="f87" fmla="*/ 58 f60 1"/>
                <a:gd name="f88" fmla="*/ 44 f59 1"/>
                <a:gd name="f89" fmla="*/ 53 f60 1"/>
                <a:gd name="f90" fmla="*/ 54 f59 1"/>
                <a:gd name="f91" fmla="*/ 42 f60 1"/>
                <a:gd name="f92" fmla="*/ 60 f59 1"/>
                <a:gd name="f93" fmla="+- f61 0 f1"/>
                <a:gd name="f94" fmla="*/ f64 1 58"/>
                <a:gd name="f95" fmla="*/ f65 1 60"/>
                <a:gd name="f96" fmla="*/ f66 1 58"/>
                <a:gd name="f97" fmla="*/ f67 1 60"/>
                <a:gd name="f98" fmla="*/ f68 1 58"/>
                <a:gd name="f99" fmla="*/ f69 1 60"/>
                <a:gd name="f100" fmla="*/ f70 1 58"/>
                <a:gd name="f101" fmla="*/ f71 1 60"/>
                <a:gd name="f102" fmla="*/ f72 1 58"/>
                <a:gd name="f103" fmla="*/ f73 1 60"/>
                <a:gd name="f104" fmla="*/ f74 1 60"/>
                <a:gd name="f105" fmla="*/ f75 1 58"/>
                <a:gd name="f106" fmla="*/ f76 1 60"/>
                <a:gd name="f107" fmla="*/ f77 1 58"/>
                <a:gd name="f108" fmla="*/ f78 1 60"/>
                <a:gd name="f109" fmla="*/ f79 1 58"/>
                <a:gd name="f110" fmla="*/ f80 1 60"/>
                <a:gd name="f111" fmla="*/ f81 1 58"/>
                <a:gd name="f112" fmla="*/ f82 1 60"/>
                <a:gd name="f113" fmla="*/ f83 1 58"/>
                <a:gd name="f114" fmla="*/ f84 1 60"/>
                <a:gd name="f115" fmla="*/ f85 1 58"/>
                <a:gd name="f116" fmla="*/ f86 1 60"/>
                <a:gd name="f117" fmla="*/ f87 1 58"/>
                <a:gd name="f118" fmla="*/ f88 1 60"/>
                <a:gd name="f119" fmla="*/ f89 1 58"/>
                <a:gd name="f120" fmla="*/ f90 1 60"/>
                <a:gd name="f121" fmla="*/ f91 1 58"/>
                <a:gd name="f122" fmla="*/ f92 1 60"/>
                <a:gd name="f123" fmla="*/ 0 1 f62"/>
                <a:gd name="f124" fmla="*/ f56 1 f62"/>
                <a:gd name="f125" fmla="*/ 0 1 f63"/>
                <a:gd name="f126" fmla="*/ f57 1 f63"/>
                <a:gd name="f127" fmla="*/ f94 1 f62"/>
                <a:gd name="f128" fmla="*/ f95 1 f63"/>
                <a:gd name="f129" fmla="*/ f96 1 f62"/>
                <a:gd name="f130" fmla="*/ f97 1 f63"/>
                <a:gd name="f131" fmla="*/ f98 1 f62"/>
                <a:gd name="f132" fmla="*/ f99 1 f63"/>
                <a:gd name="f133" fmla="*/ f100 1 f62"/>
                <a:gd name="f134" fmla="*/ f101 1 f63"/>
                <a:gd name="f135" fmla="*/ f102 1 f62"/>
                <a:gd name="f136" fmla="*/ f103 1 f63"/>
                <a:gd name="f137" fmla="*/ f104 1 f63"/>
                <a:gd name="f138" fmla="*/ f105 1 f62"/>
                <a:gd name="f139" fmla="*/ f106 1 f63"/>
                <a:gd name="f140" fmla="*/ f107 1 f62"/>
                <a:gd name="f141" fmla="*/ f108 1 f63"/>
                <a:gd name="f142" fmla="*/ f109 1 f62"/>
                <a:gd name="f143" fmla="*/ f110 1 f63"/>
                <a:gd name="f144" fmla="*/ f111 1 f62"/>
                <a:gd name="f145" fmla="*/ f112 1 f63"/>
                <a:gd name="f146" fmla="*/ f113 1 f62"/>
                <a:gd name="f147" fmla="*/ f114 1 f63"/>
                <a:gd name="f148" fmla="*/ f115 1 f62"/>
                <a:gd name="f149" fmla="*/ f116 1 f63"/>
                <a:gd name="f150" fmla="*/ f117 1 f62"/>
                <a:gd name="f151" fmla="*/ f118 1 f63"/>
                <a:gd name="f152" fmla="*/ f119 1 f62"/>
                <a:gd name="f153" fmla="*/ f120 1 f63"/>
                <a:gd name="f154" fmla="*/ f121 1 f62"/>
                <a:gd name="f155" fmla="*/ f122 1 f63"/>
                <a:gd name="f156" fmla="*/ f123 f53 1"/>
                <a:gd name="f157" fmla="*/ f124 f53 1"/>
                <a:gd name="f158" fmla="*/ f126 f54 1"/>
                <a:gd name="f159" fmla="*/ f125 f54 1"/>
                <a:gd name="f160" fmla="*/ f127 f53 1"/>
                <a:gd name="f161" fmla="*/ f128 f54 1"/>
                <a:gd name="f162" fmla="*/ f129 f53 1"/>
                <a:gd name="f163" fmla="*/ f130 f54 1"/>
                <a:gd name="f164" fmla="*/ f131 f53 1"/>
                <a:gd name="f165" fmla="*/ f132 f54 1"/>
                <a:gd name="f166" fmla="*/ f133 f53 1"/>
                <a:gd name="f167" fmla="*/ f134 f54 1"/>
                <a:gd name="f168" fmla="*/ f135 f53 1"/>
                <a:gd name="f169" fmla="*/ f136 f54 1"/>
                <a:gd name="f170" fmla="*/ f137 f54 1"/>
                <a:gd name="f171" fmla="*/ f138 f53 1"/>
                <a:gd name="f172" fmla="*/ f139 f54 1"/>
                <a:gd name="f173" fmla="*/ f140 f53 1"/>
                <a:gd name="f174" fmla="*/ f141 f54 1"/>
                <a:gd name="f175" fmla="*/ f142 f53 1"/>
                <a:gd name="f176" fmla="*/ f143 f54 1"/>
                <a:gd name="f177" fmla="*/ f144 f53 1"/>
                <a:gd name="f178" fmla="*/ f145 f54 1"/>
                <a:gd name="f179" fmla="*/ f146 f53 1"/>
                <a:gd name="f180" fmla="*/ f147 f54 1"/>
                <a:gd name="f181" fmla="*/ f148 f53 1"/>
                <a:gd name="f182" fmla="*/ f149 f54 1"/>
                <a:gd name="f183" fmla="*/ f150 f53 1"/>
                <a:gd name="f184" fmla="*/ f151 f54 1"/>
                <a:gd name="f185" fmla="*/ f152 f53 1"/>
                <a:gd name="f186" fmla="*/ f153 f54 1"/>
                <a:gd name="f187" fmla="*/ f154 f53 1"/>
                <a:gd name="f188" fmla="*/ f155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3">
                  <a:pos x="f160" y="f161"/>
                </a:cxn>
                <a:cxn ang="f93">
                  <a:pos x="f162" y="f163"/>
                </a:cxn>
                <a:cxn ang="f93">
                  <a:pos x="f164" y="f165"/>
                </a:cxn>
                <a:cxn ang="f93">
                  <a:pos x="f166" y="f167"/>
                </a:cxn>
                <a:cxn ang="f93">
                  <a:pos x="f168" y="f169"/>
                </a:cxn>
                <a:cxn ang="f93">
                  <a:pos x="f166" y="f170"/>
                </a:cxn>
                <a:cxn ang="f93">
                  <a:pos x="f171" y="f172"/>
                </a:cxn>
                <a:cxn ang="f93">
                  <a:pos x="f173" y="f174"/>
                </a:cxn>
                <a:cxn ang="f93">
                  <a:pos x="f175" y="f176"/>
                </a:cxn>
                <a:cxn ang="f93">
                  <a:pos x="f177" y="f178"/>
                </a:cxn>
                <a:cxn ang="f93">
                  <a:pos x="f179" y="f180"/>
                </a:cxn>
                <a:cxn ang="f93">
                  <a:pos x="f181" y="f182"/>
                </a:cxn>
                <a:cxn ang="f93">
                  <a:pos x="f183" y="f184"/>
                </a:cxn>
                <a:cxn ang="f93">
                  <a:pos x="f185" y="f186"/>
                </a:cxn>
                <a:cxn ang="f93">
                  <a:pos x="f187" y="f188"/>
                </a:cxn>
                <a:cxn ang="f93">
                  <a:pos x="f160" y="f161"/>
                </a:cxn>
              </a:cxnLst>
              <a:rect l="f156" t="f159" r="f157" b="f158"/>
              <a:pathLst>
                <a:path w="58" h="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18" y="f19"/>
                  </a:cubicBezTo>
                  <a:cubicBezTo>
                    <a:pt x="f20" y="f10"/>
                    <a:pt x="f18" y="f21"/>
                    <a:pt x="f22" y="f23"/>
                  </a:cubicBezTo>
                  <a:cubicBezTo>
                    <a:pt x="f24" y="f14"/>
                    <a:pt x="f25" y="f26"/>
                    <a:pt x="f25" y="f16"/>
                  </a:cubicBezTo>
                  <a:cubicBezTo>
                    <a:pt x="f5" y="f27"/>
                    <a:pt x="f24" y="f28"/>
                    <a:pt x="f22" y="f29"/>
                  </a:cubicBezTo>
                  <a:cubicBezTo>
                    <a:pt x="f30" y="f31"/>
                    <a:pt x="f27" y="f5"/>
                    <a:pt x="f16" y="f25"/>
                  </a:cubicBezTo>
                  <a:cubicBezTo>
                    <a:pt x="f32" y="f25"/>
                    <a:pt x="f33" y="f24"/>
                    <a:pt x="f23" y="f34"/>
                  </a:cubicBezTo>
                  <a:cubicBezTo>
                    <a:pt x="f12" y="f20"/>
                    <a:pt x="f12" y="f20"/>
                    <a:pt x="f12" y="f20"/>
                  </a:cubicBezTo>
                  <a:cubicBezTo>
                    <a:pt x="f35" y="f36"/>
                    <a:pt x="f21" y="f37"/>
                    <a:pt x="f38" y="f37"/>
                  </a:cubicBezTo>
                  <a:cubicBezTo>
                    <a:pt x="f39" y="f26"/>
                    <a:pt x="f17" y="f40"/>
                    <a:pt x="f41" y="f42"/>
                  </a:cubicBezTo>
                  <a:cubicBezTo>
                    <a:pt x="f43" y="f23"/>
                    <a:pt x="f44" y="f23"/>
                    <a:pt x="f11" y="f35"/>
                  </a:cubicBezTo>
                  <a:cubicBezTo>
                    <a:pt x="f45" y="f21"/>
                    <a:pt x="f6" y="f17"/>
                    <a:pt x="f6" y="f41"/>
                  </a:cubicBezTo>
                  <a:cubicBezTo>
                    <a:pt x="f6" y="f46"/>
                    <a:pt x="f9" y="f44"/>
                    <a:pt x="f47" y="f11"/>
                  </a:cubicBezTo>
                  <a:cubicBezTo>
                    <a:pt x="f48" y="f6"/>
                    <a:pt x="f49" y="f7"/>
                    <a:pt x="f39" y="f7"/>
                  </a:cubicBezTo>
                  <a:cubicBezTo>
                    <a:pt x="f50" y="f7"/>
                    <a:pt x="f19" y="f51"/>
                    <a:pt x="f8" y="f9"/>
                  </a:cubicBez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  <p:sp>
          <p:nvSpPr>
            <p:cNvPr id="13" name="Freeform 79"/>
            <p:cNvSpPr/>
            <p:nvPr/>
          </p:nvSpPr>
          <p:spPr>
            <a:xfrm rot="11400118">
              <a:off x="8785281" y="5431034"/>
              <a:ext cx="411342" cy="6609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"/>
                <a:gd name="f7" fmla="val 79"/>
                <a:gd name="f8" fmla="val 15"/>
                <a:gd name="f9" fmla="val 65"/>
                <a:gd name="f10" fmla="val 14"/>
                <a:gd name="f11" fmla="val 59"/>
                <a:gd name="f12" fmla="val 13"/>
                <a:gd name="f13" fmla="val 58"/>
                <a:gd name="f14" fmla="val 12"/>
                <a:gd name="f15" fmla="val 54"/>
                <a:gd name="f16" fmla="val 11"/>
                <a:gd name="f17" fmla="val 45"/>
                <a:gd name="f18" fmla="val 10"/>
                <a:gd name="f19" fmla="val 40"/>
                <a:gd name="f20" fmla="val 8"/>
                <a:gd name="f21" fmla="val 33"/>
                <a:gd name="f22" fmla="val 9"/>
                <a:gd name="f23" fmla="val 34"/>
                <a:gd name="f24" fmla="val 38"/>
                <a:gd name="f25" fmla="val 24"/>
                <a:gd name="f26" fmla="val 43"/>
                <a:gd name="f27" fmla="val 60"/>
                <a:gd name="f28" fmla="val 70"/>
                <a:gd name="f29" fmla="val 77"/>
                <a:gd name="f30" fmla="val 19"/>
                <a:gd name="f31" fmla="+- 0 0 -90"/>
                <a:gd name="f32" fmla="*/ f3 1 49"/>
                <a:gd name="f33" fmla="*/ f4 1 79"/>
                <a:gd name="f34" fmla="val f5"/>
                <a:gd name="f35" fmla="val f6"/>
                <a:gd name="f36" fmla="val f7"/>
                <a:gd name="f37" fmla="*/ f31 f0 1"/>
                <a:gd name="f38" fmla="+- f36 0 f34"/>
                <a:gd name="f39" fmla="+- f35 0 f34"/>
                <a:gd name="f40" fmla="*/ f37 1 f2"/>
                <a:gd name="f41" fmla="*/ f39 1 49"/>
                <a:gd name="f42" fmla="*/ f38 1 79"/>
                <a:gd name="f43" fmla="*/ 15 f39 1"/>
                <a:gd name="f44" fmla="*/ 65 f38 1"/>
                <a:gd name="f45" fmla="*/ 12 f39 1"/>
                <a:gd name="f46" fmla="*/ 54 f38 1"/>
                <a:gd name="f47" fmla="*/ 8 f39 1"/>
                <a:gd name="f48" fmla="*/ 33 f38 1"/>
                <a:gd name="f49" fmla="*/ 38 f39 1"/>
                <a:gd name="f50" fmla="*/ 24 f38 1"/>
                <a:gd name="f51" fmla="*/ 45 f39 1"/>
                <a:gd name="f52" fmla="*/ 70 f38 1"/>
                <a:gd name="f53" fmla="+- f40 0 f1"/>
                <a:gd name="f54" fmla="*/ f43 1 49"/>
                <a:gd name="f55" fmla="*/ f44 1 79"/>
                <a:gd name="f56" fmla="*/ f45 1 49"/>
                <a:gd name="f57" fmla="*/ f46 1 79"/>
                <a:gd name="f58" fmla="*/ f47 1 49"/>
                <a:gd name="f59" fmla="*/ f48 1 79"/>
                <a:gd name="f60" fmla="*/ f49 1 49"/>
                <a:gd name="f61" fmla="*/ f50 1 79"/>
                <a:gd name="f62" fmla="*/ f51 1 49"/>
                <a:gd name="f63" fmla="*/ f52 1 79"/>
                <a:gd name="f64" fmla="*/ 0 1 f41"/>
                <a:gd name="f65" fmla="*/ f35 1 f41"/>
                <a:gd name="f66" fmla="*/ 0 1 f42"/>
                <a:gd name="f67" fmla="*/ f36 1 f42"/>
                <a:gd name="f68" fmla="*/ f54 1 f41"/>
                <a:gd name="f69" fmla="*/ f55 1 f42"/>
                <a:gd name="f70" fmla="*/ f56 1 f41"/>
                <a:gd name="f71" fmla="*/ f57 1 f42"/>
                <a:gd name="f72" fmla="*/ f58 1 f41"/>
                <a:gd name="f73" fmla="*/ f59 1 f42"/>
                <a:gd name="f74" fmla="*/ f60 1 f41"/>
                <a:gd name="f75" fmla="*/ f61 1 f42"/>
                <a:gd name="f76" fmla="*/ f62 1 f41"/>
                <a:gd name="f77" fmla="*/ f63 1 f42"/>
                <a:gd name="f78" fmla="*/ f64 f32 1"/>
                <a:gd name="f79" fmla="*/ f65 f32 1"/>
                <a:gd name="f80" fmla="*/ f67 f33 1"/>
                <a:gd name="f81" fmla="*/ f66 f33 1"/>
                <a:gd name="f82" fmla="*/ f68 f32 1"/>
                <a:gd name="f83" fmla="*/ f69 f33 1"/>
                <a:gd name="f84" fmla="*/ f70 f32 1"/>
                <a:gd name="f85" fmla="*/ f71 f33 1"/>
                <a:gd name="f86" fmla="*/ f72 f32 1"/>
                <a:gd name="f87" fmla="*/ f73 f33 1"/>
                <a:gd name="f88" fmla="*/ f74 f32 1"/>
                <a:gd name="f89" fmla="*/ f75 f33 1"/>
                <a:gd name="f90" fmla="*/ f76 f32 1"/>
                <a:gd name="f91" fmla="*/ f7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82" y="f83"/>
                </a:cxn>
                <a:cxn ang="f53">
                  <a:pos x="f84" y="f85"/>
                </a:cxn>
                <a:cxn ang="f53">
                  <a:pos x="f86" y="f87"/>
                </a:cxn>
                <a:cxn ang="f53">
                  <a:pos x="f88" y="f89"/>
                </a:cxn>
                <a:cxn ang="f53">
                  <a:pos x="f90" y="f91"/>
                </a:cxn>
                <a:cxn ang="f53">
                  <a:pos x="f82" y="f83"/>
                </a:cxn>
              </a:cxnLst>
              <a:rect l="f78" t="f81" r="f79" b="f80"/>
              <a:pathLst>
                <a:path w="49" h="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5" y="f22"/>
                    <a:pt x="f23" y="f5"/>
                    <a:pt x="f24" y="f25"/>
                  </a:cubicBezTo>
                  <a:cubicBezTo>
                    <a:pt x="f26" y="f26"/>
                    <a:pt x="f6" y="f27"/>
                    <a:pt x="f17" y="f28"/>
                  </a:cubicBezTo>
                  <a:cubicBezTo>
                    <a:pt x="f24" y="f29"/>
                    <a:pt x="f30" y="f7"/>
                    <a:pt x="f8" y="f9"/>
                  </a:cubicBez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  <p:sp>
          <p:nvSpPr>
            <p:cNvPr id="14" name="Freeform 85"/>
            <p:cNvSpPr/>
            <p:nvPr/>
          </p:nvSpPr>
          <p:spPr>
            <a:xfrm rot="11400118">
              <a:off x="7990082" y="5372720"/>
              <a:ext cx="299164" cy="5430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6"/>
                <a:gd name="f7" fmla="val 65"/>
                <a:gd name="f8" fmla="val 15"/>
                <a:gd name="f9" fmla="val 10"/>
                <a:gd name="f10" fmla="val 35"/>
                <a:gd name="f11" fmla="val 7"/>
                <a:gd name="f12" fmla="val 34"/>
                <a:gd name="f13" fmla="val 5"/>
                <a:gd name="f14" fmla="val 33"/>
                <a:gd name="f15" fmla="val 3"/>
                <a:gd name="f16" fmla="val 31"/>
                <a:gd name="f17" fmla="val 2"/>
                <a:gd name="f18" fmla="val 28"/>
                <a:gd name="f19" fmla="val 1"/>
                <a:gd name="f20" fmla="val 27"/>
                <a:gd name="f21" fmla="val 25"/>
                <a:gd name="f22" fmla="val 23"/>
                <a:gd name="f23" fmla="val 19"/>
                <a:gd name="f24" fmla="val 16"/>
                <a:gd name="f25" fmla="val 13"/>
                <a:gd name="f26" fmla="val 11"/>
                <a:gd name="f27" fmla="val 9"/>
                <a:gd name="f28" fmla="val 4"/>
                <a:gd name="f29" fmla="val 6"/>
                <a:gd name="f30" fmla="val 17"/>
                <a:gd name="f31" fmla="val 29"/>
                <a:gd name="f32" fmla="val 44"/>
                <a:gd name="f33" fmla="val 50"/>
                <a:gd name="f34" fmla="val 55"/>
                <a:gd name="f35" fmla="val 58"/>
                <a:gd name="f36" fmla="val 61"/>
                <a:gd name="f37" fmla="val 63"/>
                <a:gd name="f38" fmla="val 8"/>
                <a:gd name="f39" fmla="val 64"/>
                <a:gd name="f40" fmla="val 22"/>
                <a:gd name="f41" fmla="val 30"/>
                <a:gd name="f42" fmla="val 59"/>
                <a:gd name="f43" fmla="val 32"/>
                <a:gd name="f44" fmla="val 54"/>
                <a:gd name="f45" fmla="val 40"/>
                <a:gd name="f46" fmla="+- 0 0 -90"/>
                <a:gd name="f47" fmla="*/ f3 1 36"/>
                <a:gd name="f48" fmla="*/ f4 1 65"/>
                <a:gd name="f49" fmla="val f5"/>
                <a:gd name="f50" fmla="val f6"/>
                <a:gd name="f51" fmla="val f7"/>
                <a:gd name="f52" fmla="*/ f46 f0 1"/>
                <a:gd name="f53" fmla="+- f51 0 f49"/>
                <a:gd name="f54" fmla="+- f50 0 f49"/>
                <a:gd name="f55" fmla="*/ f52 1 f2"/>
                <a:gd name="f56" fmla="*/ f54 1 36"/>
                <a:gd name="f57" fmla="*/ f53 1 65"/>
                <a:gd name="f58" fmla="*/ 36 f54 1"/>
                <a:gd name="f59" fmla="*/ 15 f53 1"/>
                <a:gd name="f60" fmla="*/ 34 f54 1"/>
                <a:gd name="f61" fmla="*/ 5 f53 1"/>
                <a:gd name="f62" fmla="*/ 28 f54 1"/>
                <a:gd name="f63" fmla="*/ 1 f53 1"/>
                <a:gd name="f64" fmla="*/ 23 f54 1"/>
                <a:gd name="f65" fmla="*/ 0 f53 1"/>
                <a:gd name="f66" fmla="*/ 13 f54 1"/>
                <a:gd name="f67" fmla="*/ 7 f54 1"/>
                <a:gd name="f68" fmla="*/ 9 f53 1"/>
                <a:gd name="f69" fmla="*/ 4 f54 1"/>
                <a:gd name="f70" fmla="*/ 19 f53 1"/>
                <a:gd name="f71" fmla="*/ 0 f54 1"/>
                <a:gd name="f72" fmla="*/ 44 f53 1"/>
                <a:gd name="f73" fmla="*/ 1 f54 1"/>
                <a:gd name="f74" fmla="*/ 58 f53 1"/>
                <a:gd name="f75" fmla="*/ 8 f54 1"/>
                <a:gd name="f76" fmla="*/ 64 f53 1"/>
                <a:gd name="f77" fmla="*/ 16 f54 1"/>
                <a:gd name="f78" fmla="*/ 65 f53 1"/>
                <a:gd name="f79" fmla="*/ 25 f54 1"/>
                <a:gd name="f80" fmla="*/ 63 f53 1"/>
                <a:gd name="f81" fmla="*/ 31 f54 1"/>
                <a:gd name="f82" fmla="*/ 55 f53 1"/>
                <a:gd name="f83" fmla="*/ 40 f53 1"/>
                <a:gd name="f84" fmla="+- f55 0 f1"/>
                <a:gd name="f85" fmla="*/ f58 1 36"/>
                <a:gd name="f86" fmla="*/ f59 1 65"/>
                <a:gd name="f87" fmla="*/ f60 1 36"/>
                <a:gd name="f88" fmla="*/ f61 1 65"/>
                <a:gd name="f89" fmla="*/ f62 1 36"/>
                <a:gd name="f90" fmla="*/ f63 1 65"/>
                <a:gd name="f91" fmla="*/ f64 1 36"/>
                <a:gd name="f92" fmla="*/ f65 1 65"/>
                <a:gd name="f93" fmla="*/ f66 1 36"/>
                <a:gd name="f94" fmla="*/ f67 1 36"/>
                <a:gd name="f95" fmla="*/ f68 1 65"/>
                <a:gd name="f96" fmla="*/ f69 1 36"/>
                <a:gd name="f97" fmla="*/ f70 1 65"/>
                <a:gd name="f98" fmla="*/ f71 1 36"/>
                <a:gd name="f99" fmla="*/ f72 1 65"/>
                <a:gd name="f100" fmla="*/ f73 1 36"/>
                <a:gd name="f101" fmla="*/ f74 1 65"/>
                <a:gd name="f102" fmla="*/ f75 1 36"/>
                <a:gd name="f103" fmla="*/ f76 1 65"/>
                <a:gd name="f104" fmla="*/ f77 1 36"/>
                <a:gd name="f105" fmla="*/ f78 1 65"/>
                <a:gd name="f106" fmla="*/ f79 1 36"/>
                <a:gd name="f107" fmla="*/ f80 1 65"/>
                <a:gd name="f108" fmla="*/ f81 1 36"/>
                <a:gd name="f109" fmla="*/ f82 1 65"/>
                <a:gd name="f110" fmla="*/ f83 1 65"/>
                <a:gd name="f111" fmla="*/ 0 1 f56"/>
                <a:gd name="f112" fmla="*/ f50 1 f56"/>
                <a:gd name="f113" fmla="*/ 0 1 f57"/>
                <a:gd name="f114" fmla="*/ f51 1 f57"/>
                <a:gd name="f115" fmla="*/ f85 1 f56"/>
                <a:gd name="f116" fmla="*/ f86 1 f57"/>
                <a:gd name="f117" fmla="*/ f87 1 f56"/>
                <a:gd name="f118" fmla="*/ f88 1 f57"/>
                <a:gd name="f119" fmla="*/ f89 1 f56"/>
                <a:gd name="f120" fmla="*/ f90 1 f57"/>
                <a:gd name="f121" fmla="*/ f91 1 f56"/>
                <a:gd name="f122" fmla="*/ f92 1 f57"/>
                <a:gd name="f123" fmla="*/ f93 1 f56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6"/>
                <a:gd name="f137" fmla="*/ f107 1 f57"/>
                <a:gd name="f138" fmla="*/ f108 1 f56"/>
                <a:gd name="f139" fmla="*/ f109 1 f57"/>
                <a:gd name="f140" fmla="*/ f110 1 f57"/>
                <a:gd name="f141" fmla="*/ f111 f47 1"/>
                <a:gd name="f142" fmla="*/ f112 f47 1"/>
                <a:gd name="f143" fmla="*/ f114 f48 1"/>
                <a:gd name="f144" fmla="*/ f113 f48 1"/>
                <a:gd name="f145" fmla="*/ f115 f47 1"/>
                <a:gd name="f146" fmla="*/ f116 f48 1"/>
                <a:gd name="f147" fmla="*/ f117 f47 1"/>
                <a:gd name="f148" fmla="*/ f118 f48 1"/>
                <a:gd name="f149" fmla="*/ f119 f47 1"/>
                <a:gd name="f150" fmla="*/ f120 f48 1"/>
                <a:gd name="f151" fmla="*/ f121 f47 1"/>
                <a:gd name="f152" fmla="*/ f122 f48 1"/>
                <a:gd name="f153" fmla="*/ f123 f47 1"/>
                <a:gd name="f154" fmla="*/ f124 f47 1"/>
                <a:gd name="f155" fmla="*/ f125 f48 1"/>
                <a:gd name="f156" fmla="*/ f126 f47 1"/>
                <a:gd name="f157" fmla="*/ f127 f48 1"/>
                <a:gd name="f158" fmla="*/ f128 f47 1"/>
                <a:gd name="f159" fmla="*/ f129 f48 1"/>
                <a:gd name="f160" fmla="*/ f130 f47 1"/>
                <a:gd name="f161" fmla="*/ f131 f48 1"/>
                <a:gd name="f162" fmla="*/ f132 f47 1"/>
                <a:gd name="f163" fmla="*/ f133 f48 1"/>
                <a:gd name="f164" fmla="*/ f134 f47 1"/>
                <a:gd name="f165" fmla="*/ f135 f48 1"/>
                <a:gd name="f166" fmla="*/ f136 f47 1"/>
                <a:gd name="f167" fmla="*/ f137 f48 1"/>
                <a:gd name="f168" fmla="*/ f138 f47 1"/>
                <a:gd name="f169" fmla="*/ f139 f48 1"/>
                <a:gd name="f170" fmla="*/ f140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45" y="f146"/>
                </a:cxn>
                <a:cxn ang="f84">
                  <a:pos x="f147" y="f148"/>
                </a:cxn>
                <a:cxn ang="f84">
                  <a:pos x="f149" y="f150"/>
                </a:cxn>
                <a:cxn ang="f84">
                  <a:pos x="f151" y="f152"/>
                </a:cxn>
                <a:cxn ang="f84">
                  <a:pos x="f153" y="f150"/>
                </a:cxn>
                <a:cxn ang="f84">
                  <a:pos x="f154" y="f155"/>
                </a:cxn>
                <a:cxn ang="f84">
                  <a:pos x="f156" y="f157"/>
                </a:cxn>
                <a:cxn ang="f84">
                  <a:pos x="f158" y="f159"/>
                </a:cxn>
                <a:cxn ang="f84">
                  <a:pos x="f160" y="f161"/>
                </a:cxn>
                <a:cxn ang="f84">
                  <a:pos x="f162" y="f163"/>
                </a:cxn>
                <a:cxn ang="f84">
                  <a:pos x="f164" y="f165"/>
                </a:cxn>
                <a:cxn ang="f84">
                  <a:pos x="f166" y="f167"/>
                </a:cxn>
                <a:cxn ang="f84">
                  <a:pos x="f168" y="f169"/>
                </a:cxn>
                <a:cxn ang="f84">
                  <a:pos x="f147" y="f170"/>
                </a:cxn>
                <a:cxn ang="f84">
                  <a:pos x="f145" y="f146"/>
                </a:cxn>
              </a:cxnLst>
              <a:rect l="f141" t="f144" r="f142" b="f143"/>
              <a:pathLst>
                <a:path w="36" h="65">
                  <a:moveTo>
                    <a:pt x="f6" y="f8"/>
                  </a:moveTo>
                  <a:cubicBezTo>
                    <a:pt x="f6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19"/>
                    <a:pt x="f21" y="f19"/>
                    <a:pt x="f22" y="f5"/>
                  </a:cubicBezTo>
                  <a:cubicBezTo>
                    <a:pt x="f23" y="f5"/>
                    <a:pt x="f24" y="f5"/>
                    <a:pt x="f25" y="f19"/>
                  </a:cubicBezTo>
                  <a:cubicBezTo>
                    <a:pt x="f26" y="f17"/>
                    <a:pt x="f27" y="f28"/>
                    <a:pt x="f11" y="f27"/>
                  </a:cubicBezTo>
                  <a:cubicBezTo>
                    <a:pt x="f29" y="f25"/>
                    <a:pt x="f13" y="f30"/>
                    <a:pt x="f28" y="f23"/>
                  </a:cubicBezTo>
                  <a:cubicBezTo>
                    <a:pt x="f17" y="f31"/>
                    <a:pt x="f5" y="f32"/>
                    <a:pt x="f5" y="f32"/>
                  </a:cubicBezTo>
                  <a:cubicBezTo>
                    <a:pt x="f5" y="f33"/>
                    <a:pt x="f5" y="f34"/>
                    <a:pt x="f19" y="f35"/>
                  </a:cubicBezTo>
                  <a:cubicBezTo>
                    <a:pt x="f17" y="f36"/>
                    <a:pt x="f13" y="f37"/>
                    <a:pt x="f38" y="f39"/>
                  </a:cubicBezTo>
                  <a:cubicBezTo>
                    <a:pt x="f26" y="f7"/>
                    <a:pt x="f25" y="f7"/>
                    <a:pt x="f24" y="f7"/>
                  </a:cubicBezTo>
                  <a:cubicBezTo>
                    <a:pt x="f23" y="f7"/>
                    <a:pt x="f40" y="f39"/>
                    <a:pt x="f21" y="f37"/>
                  </a:cubicBezTo>
                  <a:cubicBezTo>
                    <a:pt x="f18" y="f36"/>
                    <a:pt x="f41" y="f42"/>
                    <a:pt x="f16" y="f34"/>
                  </a:cubicBezTo>
                  <a:cubicBezTo>
                    <a:pt x="f43" y="f33"/>
                    <a:pt x="f16" y="f44"/>
                    <a:pt x="f12" y="f45"/>
                  </a:cubicBezTo>
                  <a:lnTo>
                    <a:pt x="f6" y="f8"/>
                  </a:lnTo>
                  <a:close/>
                </a:path>
              </a:pathLst>
            </a:custGeom>
            <a:solidFill>
              <a:srgbClr val="767E37"/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8FA3A3"/>
                </a:solidFill>
                <a:uFillTx/>
                <a:latin typeface="Sagona Book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obVTI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255</Words>
  <Application>Microsoft Office PowerPoint</Application>
  <PresentationFormat>Произвольный</PresentationFormat>
  <Paragraphs>17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BlobVTI</vt:lpstr>
      <vt:lpstr>МІКРОБІОЛОГІЧНІ АСПЕКТИ АНТИМІКРОБНОЇ ТЕРАПІЇ</vt:lpstr>
      <vt:lpstr>Актуальність дисципліни </vt:lpstr>
      <vt:lpstr>Тому, для лікування захворювань, обумовлених мікроорганізмами різного рівня організації, необхідні особливі специфічні протимікробні засоби. Сучасний арсенал протибактеріальних, противірусних, протигрибкових, антипротозойних засобів надзвичайно великий і різноманітний за специфічністю та ефективністю дії і нараховує тисячі найменувань.</vt:lpstr>
      <vt:lpstr>Мета дисципліни </vt:lpstr>
      <vt:lpstr>Основні завдання дисципліни </vt:lpstr>
      <vt:lpstr>Слайд 6</vt:lpstr>
      <vt:lpstr>Результати навчання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DELL</dc:creator>
  <cp:lastModifiedBy>microbiology2</cp:lastModifiedBy>
  <cp:revision>286</cp:revision>
  <dcterms:created xsi:type="dcterms:W3CDTF">2020-12-17T10:30:13Z</dcterms:created>
  <dcterms:modified xsi:type="dcterms:W3CDTF">2020-12-18T08:06:30Z</dcterms:modified>
</cp:coreProperties>
</file>