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0" r:id="rId3"/>
    <p:sldId id="258" r:id="rId4"/>
    <p:sldId id="276" r:id="rId5"/>
    <p:sldId id="261" r:id="rId6"/>
    <p:sldId id="262" r:id="rId7"/>
    <p:sldId id="263" r:id="rId8"/>
    <p:sldId id="265" r:id="rId9"/>
    <p:sldId id="266" r:id="rId10"/>
    <p:sldId id="267" r:id="rId11"/>
    <p:sldId id="27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29"/>
  </p:normalViewPr>
  <p:slideViewPr>
    <p:cSldViewPr snapToGrid="0" snapToObjects="1">
      <p:cViewPr varScale="1">
        <p:scale>
          <a:sx n="109" d="100"/>
          <a:sy n="109" d="100"/>
        </p:scale>
        <p:origin x="6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82922-F622-4281-9E0C-5DE0F0165D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D5B60C-044E-4DE6-AFA3-04DA2A576EBF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3F03B-D8AA-40C5-BA99-B9CCCE5882B2}" type="parTrans" cxnId="{7B17E2FF-BCAB-4A84-AD00-17A433E7BF7F}">
      <dgm:prSet/>
      <dgm:spPr/>
      <dgm:t>
        <a:bodyPr/>
        <a:lstStyle/>
        <a:p>
          <a:endParaRPr lang="ru-RU"/>
        </a:p>
      </dgm:t>
    </dgm:pt>
    <dgm:pt modelId="{735EE489-B40F-461E-BA3C-B97C25673C3A}" type="sibTrans" cxnId="{7B17E2FF-BCAB-4A84-AD00-17A433E7BF7F}">
      <dgm:prSet/>
      <dgm:spPr/>
      <dgm:t>
        <a:bodyPr/>
        <a:lstStyle/>
        <a:p>
          <a:endParaRPr lang="ru-RU"/>
        </a:p>
      </dgm:t>
    </dgm:pt>
    <dgm:pt modelId="{B10D0622-C4A7-487B-829F-580C85529DF7}">
      <dgm:prSet phldrT="[Текст]" custT="1"/>
      <dgm:spPr/>
      <dgm:t>
        <a:bodyPr/>
        <a:lstStyle/>
        <a:p>
          <a:r>
            <a:rPr lang="uk-UA" sz="1600" b="1" dirty="0">
              <a:solidFill>
                <a:srgbClr val="002060"/>
              </a:solidFill>
            </a:rPr>
            <a:t>Навчання в малих групах </a:t>
          </a:r>
          <a:endParaRPr lang="ru-RU" sz="1600" b="1" dirty="0">
            <a:solidFill>
              <a:srgbClr val="002060"/>
            </a:solidFill>
          </a:endParaRPr>
        </a:p>
      </dgm:t>
    </dgm:pt>
    <dgm:pt modelId="{067B2302-7D0D-4EA7-A917-C81D3592682B}" type="parTrans" cxnId="{A41C30CF-A020-4407-9766-EDA94C483C82}">
      <dgm:prSet/>
      <dgm:spPr/>
      <dgm:t>
        <a:bodyPr/>
        <a:lstStyle/>
        <a:p>
          <a:endParaRPr lang="ru-RU"/>
        </a:p>
      </dgm:t>
    </dgm:pt>
    <dgm:pt modelId="{AA4F3E34-26E4-4107-956B-2E82A9287305}" type="sibTrans" cxnId="{A41C30CF-A020-4407-9766-EDA94C483C82}">
      <dgm:prSet/>
      <dgm:spPr/>
      <dgm:t>
        <a:bodyPr/>
        <a:lstStyle/>
        <a:p>
          <a:endParaRPr lang="ru-RU"/>
        </a:p>
      </dgm:t>
    </dgm:pt>
    <dgm:pt modelId="{5CD54B91-2C5D-4265-B470-DC96DFD8790C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52645-8D6A-4972-9F0A-081A50B40CB8}" type="parTrans" cxnId="{2E2F93EE-6F3A-43D2-A2A8-32633BDF3E28}">
      <dgm:prSet/>
      <dgm:spPr/>
      <dgm:t>
        <a:bodyPr/>
        <a:lstStyle/>
        <a:p>
          <a:endParaRPr lang="ru-RU"/>
        </a:p>
      </dgm:t>
    </dgm:pt>
    <dgm:pt modelId="{42AF8182-2533-43A1-9472-158DA619F5CE}" type="sibTrans" cxnId="{2E2F93EE-6F3A-43D2-A2A8-32633BDF3E28}">
      <dgm:prSet/>
      <dgm:spPr/>
      <dgm:t>
        <a:bodyPr/>
        <a:lstStyle/>
        <a:p>
          <a:endParaRPr lang="ru-RU"/>
        </a:p>
      </dgm:t>
    </dgm:pt>
    <dgm:pt modelId="{6A88A33B-3620-4F6F-80E9-248D77DCCB0A}">
      <dgm:prSet phldrT="[Текст]" custT="1"/>
      <dgm:spPr/>
      <dgm:t>
        <a:bodyPr/>
        <a:lstStyle/>
        <a:p>
          <a:r>
            <a:rPr lang="ru-RU" sz="1600" b="1" dirty="0" err="1">
              <a:solidFill>
                <a:srgbClr val="002060"/>
              </a:solidFill>
            </a:rPr>
            <a:t>Отримання</a:t>
          </a:r>
          <a:r>
            <a:rPr lang="ru-RU" sz="1600" b="1" dirty="0">
              <a:solidFill>
                <a:srgbClr val="002060"/>
              </a:solidFill>
            </a:rPr>
            <a:t>  </a:t>
          </a:r>
          <a:r>
            <a:rPr lang="ru-RU" sz="1600" b="1" dirty="0" err="1">
              <a:solidFill>
                <a:srgbClr val="002060"/>
              </a:solidFill>
            </a:rPr>
            <a:t>теоретичних</a:t>
          </a:r>
          <a:r>
            <a:rPr lang="ru-RU" sz="1600" b="1" dirty="0">
              <a:solidFill>
                <a:srgbClr val="002060"/>
              </a:solidFill>
            </a:rPr>
            <a:t> та </a:t>
          </a:r>
          <a:r>
            <a:rPr lang="ru-RU" sz="1600" b="1" dirty="0" err="1">
              <a:solidFill>
                <a:srgbClr val="002060"/>
              </a:solidFill>
            </a:rPr>
            <a:t>практичних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знань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щодо</a:t>
          </a:r>
          <a:r>
            <a:rPr lang="ru-RU" sz="1600" b="1" dirty="0">
              <a:solidFill>
                <a:srgbClr val="002060"/>
              </a:solidFill>
            </a:rPr>
            <a:t> стану </a:t>
          </a:r>
          <a:r>
            <a:rPr lang="ru-RU" sz="1600" b="1" dirty="0" err="1">
              <a:solidFill>
                <a:srgbClr val="002060"/>
              </a:solidFill>
            </a:rPr>
            <a:t>періорбікулярної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зони</a:t>
          </a:r>
          <a:r>
            <a:rPr lang="ru-RU" sz="1600" b="1" dirty="0">
              <a:solidFill>
                <a:srgbClr val="002060"/>
              </a:solidFill>
            </a:rPr>
            <a:t> в </a:t>
          </a:r>
          <a:r>
            <a:rPr lang="ru-RU" sz="1600" b="1" dirty="0" err="1">
              <a:solidFill>
                <a:srgbClr val="002060"/>
              </a:solidFill>
            </a:rPr>
            <a:t>нормі</a:t>
          </a:r>
          <a:r>
            <a:rPr lang="ru-RU" sz="1600" b="1" dirty="0">
              <a:solidFill>
                <a:srgbClr val="002060"/>
              </a:solidFill>
            </a:rPr>
            <a:t> та </a:t>
          </a:r>
          <a:r>
            <a:rPr lang="ru-RU" sz="1600" b="1" dirty="0" err="1">
              <a:solidFill>
                <a:srgbClr val="002060"/>
              </a:solidFill>
            </a:rPr>
            <a:t>патології</a:t>
          </a:r>
          <a:r>
            <a:rPr lang="ru-RU" sz="1600" b="1" dirty="0">
              <a:solidFill>
                <a:srgbClr val="002060"/>
              </a:solidFill>
            </a:rPr>
            <a:t> , </a:t>
          </a:r>
          <a:r>
            <a:rPr lang="ru-RU" sz="1600" b="1" dirty="0" err="1">
              <a:solidFill>
                <a:srgbClr val="002060"/>
              </a:solidFill>
            </a:rPr>
            <a:t>види</a:t>
          </a:r>
          <a:r>
            <a:rPr lang="ru-RU" sz="1600" b="1" dirty="0">
              <a:solidFill>
                <a:srgbClr val="002060"/>
              </a:solidFill>
            </a:rPr>
            <a:t> та </a:t>
          </a:r>
          <a:r>
            <a:rPr lang="ru-RU" sz="1600" b="1" dirty="0" err="1">
              <a:solidFill>
                <a:srgbClr val="002060"/>
              </a:solidFill>
            </a:rPr>
            <a:t>обгрунтування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сучасних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втручань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щодо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покращання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зовнішнього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вигляду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періорбікулярої</a:t>
          </a:r>
          <a:r>
            <a:rPr lang="ru-RU" sz="1600" b="1" dirty="0">
              <a:solidFill>
                <a:srgbClr val="002060"/>
              </a:solidFill>
            </a:rPr>
            <a:t> </a:t>
          </a:r>
          <a:r>
            <a:rPr lang="ru-RU" sz="1600" b="1" dirty="0" err="1">
              <a:solidFill>
                <a:srgbClr val="002060"/>
              </a:solidFill>
            </a:rPr>
            <a:t>зони</a:t>
          </a:r>
          <a:endParaRPr lang="ru-RU" sz="1600" b="1" dirty="0">
            <a:solidFill>
              <a:srgbClr val="002060"/>
            </a:solidFill>
          </a:endParaRPr>
        </a:p>
      </dgm:t>
    </dgm:pt>
    <dgm:pt modelId="{328E15D1-2D43-42F6-8239-F8359E7545B5}" type="parTrans" cxnId="{E11D6834-107B-4205-B143-B25F10FE8FDF}">
      <dgm:prSet/>
      <dgm:spPr/>
      <dgm:t>
        <a:bodyPr/>
        <a:lstStyle/>
        <a:p>
          <a:endParaRPr lang="ru-RU"/>
        </a:p>
      </dgm:t>
    </dgm:pt>
    <dgm:pt modelId="{B4FE0DF2-BF20-40D3-9CFF-C7381BBD9420}" type="sibTrans" cxnId="{E11D6834-107B-4205-B143-B25F10FE8FDF}">
      <dgm:prSet/>
      <dgm:spPr/>
      <dgm:t>
        <a:bodyPr/>
        <a:lstStyle/>
        <a:p>
          <a:endParaRPr lang="ru-RU"/>
        </a:p>
      </dgm:t>
    </dgm:pt>
    <dgm:pt modelId="{A4788259-AA3B-4DCE-AD94-3E7531A3B28B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C4E3AD8-E6F3-4A69-A935-9127D061628E}" type="parTrans" cxnId="{ABAD4592-D44D-4AC8-A87D-E1E3FDFD4B65}">
      <dgm:prSet/>
      <dgm:spPr/>
      <dgm:t>
        <a:bodyPr/>
        <a:lstStyle/>
        <a:p>
          <a:endParaRPr lang="ru-RU"/>
        </a:p>
      </dgm:t>
    </dgm:pt>
    <dgm:pt modelId="{84741E73-4DE7-4E91-9D9E-64FE5D3A38FB}" type="sibTrans" cxnId="{ABAD4592-D44D-4AC8-A87D-E1E3FDFD4B65}">
      <dgm:prSet/>
      <dgm:spPr/>
      <dgm:t>
        <a:bodyPr/>
        <a:lstStyle/>
        <a:p>
          <a:endParaRPr lang="ru-RU"/>
        </a:p>
      </dgm:t>
    </dgm:pt>
    <dgm:pt modelId="{1C82457D-0923-40B6-B3BB-0BB1C1E3A55D}">
      <dgm:prSet phldrT="[Текст]" custT="1"/>
      <dgm:spPr/>
      <dgm:t>
        <a:bodyPr/>
        <a:lstStyle/>
        <a:p>
          <a:r>
            <a:rPr lang="uk-UA" sz="1600" b="1" dirty="0">
              <a:solidFill>
                <a:srgbClr val="002060"/>
              </a:solidFill>
            </a:rPr>
            <a:t>Відпрацювання практичних навичок проведення всіх видів знеболення </a:t>
          </a:r>
          <a:r>
            <a:rPr lang="uk-UA" sz="1600" b="1" dirty="0" err="1">
              <a:solidFill>
                <a:srgbClr val="002060"/>
              </a:solidFill>
            </a:rPr>
            <a:t>періорбікулярної</a:t>
          </a:r>
          <a:r>
            <a:rPr lang="uk-UA" sz="1600" b="1" dirty="0">
              <a:solidFill>
                <a:srgbClr val="002060"/>
              </a:solidFill>
            </a:rPr>
            <a:t> зони  та засвоєння їх на моделях</a:t>
          </a:r>
          <a:endParaRPr lang="ru-RU" sz="1600" b="1" dirty="0">
            <a:solidFill>
              <a:srgbClr val="002060"/>
            </a:solidFill>
          </a:endParaRPr>
        </a:p>
      </dgm:t>
    </dgm:pt>
    <dgm:pt modelId="{AC447036-14A9-4C56-ADA0-34492EABC9E2}" type="parTrans" cxnId="{5F0881D8-383D-4F25-94C8-BD6605C529DB}">
      <dgm:prSet/>
      <dgm:spPr/>
      <dgm:t>
        <a:bodyPr/>
        <a:lstStyle/>
        <a:p>
          <a:endParaRPr lang="ru-RU"/>
        </a:p>
      </dgm:t>
    </dgm:pt>
    <dgm:pt modelId="{99284A11-61AC-4A41-A65C-796DC5208EFB}" type="sibTrans" cxnId="{5F0881D8-383D-4F25-94C8-BD6605C529DB}">
      <dgm:prSet/>
      <dgm:spPr/>
      <dgm:t>
        <a:bodyPr/>
        <a:lstStyle/>
        <a:p>
          <a:endParaRPr lang="ru-RU"/>
        </a:p>
      </dgm:t>
    </dgm:pt>
    <dgm:pt modelId="{F836AF85-190C-4C58-87B4-FB60254279E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65E8380-6FBB-4571-8C4B-C7D6AA0C9621}" type="parTrans" cxnId="{B28C2BD7-F269-4CEB-843C-EFC0C1F47612}">
      <dgm:prSet/>
      <dgm:spPr/>
      <dgm:t>
        <a:bodyPr/>
        <a:lstStyle/>
        <a:p>
          <a:endParaRPr lang="ru-RU"/>
        </a:p>
      </dgm:t>
    </dgm:pt>
    <dgm:pt modelId="{9B18B8DB-3529-4313-9DE4-17282FB648F6}" type="sibTrans" cxnId="{B28C2BD7-F269-4CEB-843C-EFC0C1F47612}">
      <dgm:prSet/>
      <dgm:spPr/>
      <dgm:t>
        <a:bodyPr/>
        <a:lstStyle/>
        <a:p>
          <a:endParaRPr lang="ru-RU"/>
        </a:p>
      </dgm:t>
    </dgm:pt>
    <dgm:pt modelId="{592BFDD2-EF88-4950-802C-8980AECBEA7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6848EB-FCF3-4DB4-8AA2-EECE59E296BD}" type="parTrans" cxnId="{B2227C85-1C72-4B50-BFA8-B5C4AB11FB41}">
      <dgm:prSet/>
      <dgm:spPr/>
      <dgm:t>
        <a:bodyPr/>
        <a:lstStyle/>
        <a:p>
          <a:endParaRPr lang="ru-RU"/>
        </a:p>
      </dgm:t>
    </dgm:pt>
    <dgm:pt modelId="{FDB2B39E-8668-4809-A40D-290B48CDD25D}" type="sibTrans" cxnId="{B2227C85-1C72-4B50-BFA8-B5C4AB11FB41}">
      <dgm:prSet/>
      <dgm:spPr/>
      <dgm:t>
        <a:bodyPr/>
        <a:lstStyle/>
        <a:p>
          <a:endParaRPr lang="ru-RU"/>
        </a:p>
      </dgm:t>
    </dgm:pt>
    <dgm:pt modelId="{78BB3252-AA57-4BE8-BC64-9099D1902985}">
      <dgm:prSet custT="1"/>
      <dgm:spPr/>
      <dgm:t>
        <a:bodyPr/>
        <a:lstStyle/>
        <a:p>
          <a:r>
            <a:rPr lang="uk-UA" sz="1600" b="1" dirty="0">
              <a:solidFill>
                <a:srgbClr val="002060"/>
              </a:solidFill>
            </a:rPr>
            <a:t>Розбір  клінічних кейсів, ознайомлення із сучасними методами та методиками омолодження</a:t>
          </a:r>
          <a:endParaRPr lang="ru-RU" sz="1600" b="1" dirty="0">
            <a:solidFill>
              <a:srgbClr val="002060"/>
            </a:solidFill>
          </a:endParaRPr>
        </a:p>
      </dgm:t>
    </dgm:pt>
    <dgm:pt modelId="{03CFE50B-5E20-4CA2-9F1F-0689BFA0544F}" type="parTrans" cxnId="{D2AC075C-7E2D-4FAF-B03D-C0A8E69B43F6}">
      <dgm:prSet/>
      <dgm:spPr/>
      <dgm:t>
        <a:bodyPr/>
        <a:lstStyle/>
        <a:p>
          <a:endParaRPr lang="ru-RU"/>
        </a:p>
      </dgm:t>
    </dgm:pt>
    <dgm:pt modelId="{40247A2F-ADE5-4FB7-AD36-13D47ACB3209}" type="sibTrans" cxnId="{D2AC075C-7E2D-4FAF-B03D-C0A8E69B43F6}">
      <dgm:prSet/>
      <dgm:spPr/>
      <dgm:t>
        <a:bodyPr/>
        <a:lstStyle/>
        <a:p>
          <a:endParaRPr lang="ru-RU"/>
        </a:p>
      </dgm:t>
    </dgm:pt>
    <dgm:pt modelId="{A7C664D4-247E-4910-81F9-24619B5FCF61}">
      <dgm:prSet custT="1"/>
      <dgm:spPr/>
      <dgm:t>
        <a:bodyPr/>
        <a:lstStyle/>
        <a:p>
          <a:r>
            <a:rPr lang="ru-RU" sz="1600" b="1" dirty="0" err="1">
              <a:solidFill>
                <a:srgbClr val="002060"/>
              </a:solidFill>
            </a:rPr>
            <a:t>Отримання</a:t>
          </a:r>
          <a:r>
            <a:rPr lang="ru-RU" sz="1600" b="1" baseline="0" dirty="0">
              <a:solidFill>
                <a:srgbClr val="002060"/>
              </a:solidFill>
            </a:rPr>
            <a:t> </a:t>
          </a:r>
          <a:r>
            <a:rPr lang="ru-RU" sz="1600" b="1" baseline="0" dirty="0" err="1">
              <a:solidFill>
                <a:srgbClr val="002060"/>
              </a:solidFill>
            </a:rPr>
            <a:t>знань</a:t>
          </a:r>
          <a:r>
            <a:rPr lang="ru-RU" sz="1600" b="1" baseline="0" dirty="0">
              <a:solidFill>
                <a:srgbClr val="002060"/>
              </a:solidFill>
            </a:rPr>
            <a:t> у </a:t>
          </a:r>
          <a:r>
            <a:rPr lang="ru-RU" sz="1600" b="1" baseline="0" dirty="0" err="1">
              <a:solidFill>
                <a:srgbClr val="002060"/>
              </a:solidFill>
            </a:rPr>
            <a:t>міждисціплінарному</a:t>
          </a:r>
          <a:r>
            <a:rPr lang="ru-RU" sz="1600" b="1" baseline="0" dirty="0">
              <a:solidFill>
                <a:srgbClr val="002060"/>
              </a:solidFill>
            </a:rPr>
            <a:t> </a:t>
          </a:r>
          <a:r>
            <a:rPr lang="ru-RU" sz="1600" b="1" baseline="0" dirty="0" err="1">
              <a:solidFill>
                <a:srgbClr val="002060"/>
              </a:solidFill>
            </a:rPr>
            <a:t>просторі</a:t>
          </a:r>
          <a:r>
            <a:rPr lang="ru-RU" sz="1600" b="1" baseline="0" dirty="0">
              <a:solidFill>
                <a:srgbClr val="002060"/>
              </a:solidFill>
            </a:rPr>
            <a:t> ( </a:t>
          </a:r>
          <a:r>
            <a:rPr lang="ru-RU" sz="1600" b="1" baseline="0" dirty="0" err="1">
              <a:solidFill>
                <a:srgbClr val="002060"/>
              </a:solidFill>
            </a:rPr>
            <a:t>офтальмологія,косметологія</a:t>
          </a:r>
          <a:r>
            <a:rPr lang="ru-RU" sz="1600" b="1" baseline="0" dirty="0">
              <a:solidFill>
                <a:srgbClr val="002060"/>
              </a:solidFill>
            </a:rPr>
            <a:t>, </a:t>
          </a:r>
          <a:r>
            <a:rPr lang="ru-RU" sz="1600" b="1" baseline="0" dirty="0" err="1">
              <a:solidFill>
                <a:srgbClr val="002060"/>
              </a:solidFill>
            </a:rPr>
            <a:t>дерматологія</a:t>
          </a:r>
          <a:r>
            <a:rPr lang="ru-RU" sz="1600" b="1" baseline="0" dirty="0">
              <a:solidFill>
                <a:srgbClr val="002060"/>
              </a:solidFill>
            </a:rPr>
            <a:t>, </a:t>
          </a:r>
          <a:r>
            <a:rPr lang="ru-RU" sz="1600" b="1" baseline="0" dirty="0" err="1">
              <a:solidFill>
                <a:srgbClr val="002060"/>
              </a:solidFill>
            </a:rPr>
            <a:t>офтальмопластика</a:t>
          </a:r>
          <a:r>
            <a:rPr lang="ru-RU" sz="1600" b="1" baseline="0" dirty="0">
              <a:solidFill>
                <a:srgbClr val="002060"/>
              </a:solidFill>
            </a:rPr>
            <a:t>)</a:t>
          </a:r>
          <a:endParaRPr lang="ru-RU" sz="1600" b="1" dirty="0">
            <a:solidFill>
              <a:srgbClr val="002060"/>
            </a:solidFill>
          </a:endParaRPr>
        </a:p>
      </dgm:t>
    </dgm:pt>
    <dgm:pt modelId="{04FA8205-89C8-4E39-B3CF-644662C9FF4B}" type="parTrans" cxnId="{03916D0E-681F-4414-92B0-767151FFAF13}">
      <dgm:prSet/>
      <dgm:spPr/>
      <dgm:t>
        <a:bodyPr/>
        <a:lstStyle/>
        <a:p>
          <a:endParaRPr lang="ru-RU"/>
        </a:p>
      </dgm:t>
    </dgm:pt>
    <dgm:pt modelId="{CDFC4A65-CE5E-4257-8BE3-052CAB66B35E}" type="sibTrans" cxnId="{03916D0E-681F-4414-92B0-767151FFAF13}">
      <dgm:prSet/>
      <dgm:spPr/>
      <dgm:t>
        <a:bodyPr/>
        <a:lstStyle/>
        <a:p>
          <a:endParaRPr lang="ru-RU"/>
        </a:p>
      </dgm:t>
    </dgm:pt>
    <dgm:pt modelId="{D28B9189-706E-4E15-BDD2-0ED76F783208}" type="pres">
      <dgm:prSet presAssocID="{07F82922-F622-4281-9E0C-5DE0F0165D95}" presName="linearFlow" presStyleCnt="0">
        <dgm:presLayoutVars>
          <dgm:dir/>
          <dgm:animLvl val="lvl"/>
          <dgm:resizeHandles val="exact"/>
        </dgm:presLayoutVars>
      </dgm:prSet>
      <dgm:spPr/>
    </dgm:pt>
    <dgm:pt modelId="{118A2B77-02A3-4824-9639-A30A8B0F0842}" type="pres">
      <dgm:prSet presAssocID="{F9D5B60C-044E-4DE6-AFA3-04DA2A576EBF}" presName="composite" presStyleCnt="0"/>
      <dgm:spPr/>
    </dgm:pt>
    <dgm:pt modelId="{74908339-B6C3-4E2A-B635-ED1066CCF7DE}" type="pres">
      <dgm:prSet presAssocID="{F9D5B60C-044E-4DE6-AFA3-04DA2A576EBF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AEE70E2A-3C41-4E61-B319-CB6781354EF4}" type="pres">
      <dgm:prSet presAssocID="{F9D5B60C-044E-4DE6-AFA3-04DA2A576EBF}" presName="descendantText" presStyleLbl="alignAcc1" presStyleIdx="0" presStyleCnt="5">
        <dgm:presLayoutVars>
          <dgm:bulletEnabled val="1"/>
        </dgm:presLayoutVars>
      </dgm:prSet>
      <dgm:spPr/>
    </dgm:pt>
    <dgm:pt modelId="{C84164F2-8568-4FC6-8439-9DBE8C5C5B4B}" type="pres">
      <dgm:prSet presAssocID="{735EE489-B40F-461E-BA3C-B97C25673C3A}" presName="sp" presStyleCnt="0"/>
      <dgm:spPr/>
    </dgm:pt>
    <dgm:pt modelId="{84C19EF7-E37C-4DD4-B3C7-0822E759FEF8}" type="pres">
      <dgm:prSet presAssocID="{5CD54B91-2C5D-4265-B470-DC96DFD8790C}" presName="composite" presStyleCnt="0"/>
      <dgm:spPr/>
    </dgm:pt>
    <dgm:pt modelId="{6FB41A45-9243-4E26-93AB-8D4581A96F38}" type="pres">
      <dgm:prSet presAssocID="{5CD54B91-2C5D-4265-B470-DC96DFD8790C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2E63297D-E13F-4FDF-836C-6DF805A353BE}" type="pres">
      <dgm:prSet presAssocID="{5CD54B91-2C5D-4265-B470-DC96DFD8790C}" presName="descendantText" presStyleLbl="alignAcc1" presStyleIdx="1" presStyleCnt="5">
        <dgm:presLayoutVars>
          <dgm:bulletEnabled val="1"/>
        </dgm:presLayoutVars>
      </dgm:prSet>
      <dgm:spPr/>
    </dgm:pt>
    <dgm:pt modelId="{B2479240-79FF-4078-96AE-994E2D96EF60}" type="pres">
      <dgm:prSet presAssocID="{42AF8182-2533-43A1-9472-158DA619F5CE}" presName="sp" presStyleCnt="0"/>
      <dgm:spPr/>
    </dgm:pt>
    <dgm:pt modelId="{90872E0C-5A4C-4E64-8995-A8C8FD69A849}" type="pres">
      <dgm:prSet presAssocID="{A4788259-AA3B-4DCE-AD94-3E7531A3B28B}" presName="composite" presStyleCnt="0"/>
      <dgm:spPr/>
    </dgm:pt>
    <dgm:pt modelId="{135628FB-9154-40B1-9EF8-C1151E4B2620}" type="pres">
      <dgm:prSet presAssocID="{A4788259-AA3B-4DCE-AD94-3E7531A3B28B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E268FABD-58F8-4470-A03E-B0102B45A58D}" type="pres">
      <dgm:prSet presAssocID="{A4788259-AA3B-4DCE-AD94-3E7531A3B28B}" presName="descendantText" presStyleLbl="alignAcc1" presStyleIdx="2" presStyleCnt="5">
        <dgm:presLayoutVars>
          <dgm:bulletEnabled val="1"/>
        </dgm:presLayoutVars>
      </dgm:prSet>
      <dgm:spPr/>
    </dgm:pt>
    <dgm:pt modelId="{72DF7E2C-902F-4A19-A078-0347AB7846A7}" type="pres">
      <dgm:prSet presAssocID="{84741E73-4DE7-4E91-9D9E-64FE5D3A38FB}" presName="sp" presStyleCnt="0"/>
      <dgm:spPr/>
    </dgm:pt>
    <dgm:pt modelId="{85866876-625F-4C15-B9B4-8B577F1D7BA4}" type="pres">
      <dgm:prSet presAssocID="{F836AF85-190C-4C58-87B4-FB60254279E9}" presName="composite" presStyleCnt="0"/>
      <dgm:spPr/>
    </dgm:pt>
    <dgm:pt modelId="{DBBA127F-A1C3-4634-8FD1-08131A6F014E}" type="pres">
      <dgm:prSet presAssocID="{F836AF85-190C-4C58-87B4-FB60254279E9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C44D3E3B-8EE5-4F0C-B992-F52D7D419A65}" type="pres">
      <dgm:prSet presAssocID="{F836AF85-190C-4C58-87B4-FB60254279E9}" presName="descendantText" presStyleLbl="alignAcc1" presStyleIdx="3" presStyleCnt="5" custLinFactNeighborX="-155" custLinFactNeighborY="7767">
        <dgm:presLayoutVars>
          <dgm:bulletEnabled val="1"/>
        </dgm:presLayoutVars>
      </dgm:prSet>
      <dgm:spPr/>
    </dgm:pt>
    <dgm:pt modelId="{BF02F7BB-7ECC-439A-A034-EBEEDF8F026E}" type="pres">
      <dgm:prSet presAssocID="{9B18B8DB-3529-4313-9DE4-17282FB648F6}" presName="sp" presStyleCnt="0"/>
      <dgm:spPr/>
    </dgm:pt>
    <dgm:pt modelId="{46989857-2347-4F94-9161-70FF8333A416}" type="pres">
      <dgm:prSet presAssocID="{592BFDD2-EF88-4950-802C-8980AECBEA73}" presName="composite" presStyleCnt="0"/>
      <dgm:spPr/>
    </dgm:pt>
    <dgm:pt modelId="{BB40F2A3-0F61-46B6-AC29-D1EA2B36F3DD}" type="pres">
      <dgm:prSet presAssocID="{592BFDD2-EF88-4950-802C-8980AECBEA73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1E2A47C4-3EDD-452D-9FAD-C3BD88AF8FC4}" type="pres">
      <dgm:prSet presAssocID="{592BFDD2-EF88-4950-802C-8980AECBEA73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03916D0E-681F-4414-92B0-767151FFAF13}" srcId="{592BFDD2-EF88-4950-802C-8980AECBEA73}" destId="{A7C664D4-247E-4910-81F9-24619B5FCF61}" srcOrd="0" destOrd="0" parTransId="{04FA8205-89C8-4E39-B3CF-644662C9FF4B}" sibTransId="{CDFC4A65-CE5E-4257-8BE3-052CAB66B35E}"/>
    <dgm:cxn modelId="{2C07722D-D83C-49FB-8539-338E308D868F}" type="presOf" srcId="{78BB3252-AA57-4BE8-BC64-9099D1902985}" destId="{C44D3E3B-8EE5-4F0C-B992-F52D7D419A65}" srcOrd="0" destOrd="0" presId="urn:microsoft.com/office/officeart/2005/8/layout/chevron2"/>
    <dgm:cxn modelId="{E11D6834-107B-4205-B143-B25F10FE8FDF}" srcId="{5CD54B91-2C5D-4265-B470-DC96DFD8790C}" destId="{6A88A33B-3620-4F6F-80E9-248D77DCCB0A}" srcOrd="0" destOrd="0" parTransId="{328E15D1-2D43-42F6-8239-F8359E7545B5}" sibTransId="{B4FE0DF2-BF20-40D3-9CFF-C7381BBD9420}"/>
    <dgm:cxn modelId="{64C3903A-79E0-4F70-BA28-7DC48A58558A}" type="presOf" srcId="{1C82457D-0923-40B6-B3BB-0BB1C1E3A55D}" destId="{E268FABD-58F8-4470-A03E-B0102B45A58D}" srcOrd="0" destOrd="0" presId="urn:microsoft.com/office/officeart/2005/8/layout/chevron2"/>
    <dgm:cxn modelId="{D5E3EA44-4886-4A8F-9A46-0F0B73C46282}" type="presOf" srcId="{F836AF85-190C-4C58-87B4-FB60254279E9}" destId="{DBBA127F-A1C3-4634-8FD1-08131A6F014E}" srcOrd="0" destOrd="0" presId="urn:microsoft.com/office/officeart/2005/8/layout/chevron2"/>
    <dgm:cxn modelId="{B69D5347-A71E-4A33-A6BE-1420BACF1ADE}" type="presOf" srcId="{F9D5B60C-044E-4DE6-AFA3-04DA2A576EBF}" destId="{74908339-B6C3-4E2A-B635-ED1066CCF7DE}" srcOrd="0" destOrd="0" presId="urn:microsoft.com/office/officeart/2005/8/layout/chevron2"/>
    <dgm:cxn modelId="{D2AC075C-7E2D-4FAF-B03D-C0A8E69B43F6}" srcId="{F836AF85-190C-4C58-87B4-FB60254279E9}" destId="{78BB3252-AA57-4BE8-BC64-9099D1902985}" srcOrd="0" destOrd="0" parTransId="{03CFE50B-5E20-4CA2-9F1F-0689BFA0544F}" sibTransId="{40247A2F-ADE5-4FB7-AD36-13D47ACB3209}"/>
    <dgm:cxn modelId="{A398155E-65EE-4DED-89CE-63FC07F8BCDB}" type="presOf" srcId="{07F82922-F622-4281-9E0C-5DE0F0165D95}" destId="{D28B9189-706E-4E15-BDD2-0ED76F783208}" srcOrd="0" destOrd="0" presId="urn:microsoft.com/office/officeart/2005/8/layout/chevron2"/>
    <dgm:cxn modelId="{5E65436A-1F9F-43FB-8336-76C8A7D6CB69}" type="presOf" srcId="{B10D0622-C4A7-487B-829F-580C85529DF7}" destId="{AEE70E2A-3C41-4E61-B319-CB6781354EF4}" srcOrd="0" destOrd="0" presId="urn:microsoft.com/office/officeart/2005/8/layout/chevron2"/>
    <dgm:cxn modelId="{B2227C85-1C72-4B50-BFA8-B5C4AB11FB41}" srcId="{07F82922-F622-4281-9E0C-5DE0F0165D95}" destId="{592BFDD2-EF88-4950-802C-8980AECBEA73}" srcOrd="4" destOrd="0" parTransId="{C26848EB-FCF3-4DB4-8AA2-EECE59E296BD}" sibTransId="{FDB2B39E-8668-4809-A40D-290B48CDD25D}"/>
    <dgm:cxn modelId="{60456790-E49D-4D69-878F-5CAF90BF2513}" type="presOf" srcId="{592BFDD2-EF88-4950-802C-8980AECBEA73}" destId="{BB40F2A3-0F61-46B6-AC29-D1EA2B36F3DD}" srcOrd="0" destOrd="0" presId="urn:microsoft.com/office/officeart/2005/8/layout/chevron2"/>
    <dgm:cxn modelId="{ABAD4592-D44D-4AC8-A87D-E1E3FDFD4B65}" srcId="{07F82922-F622-4281-9E0C-5DE0F0165D95}" destId="{A4788259-AA3B-4DCE-AD94-3E7531A3B28B}" srcOrd="2" destOrd="0" parTransId="{EC4E3AD8-E6F3-4A69-A935-9127D061628E}" sibTransId="{84741E73-4DE7-4E91-9D9E-64FE5D3A38FB}"/>
    <dgm:cxn modelId="{9CEF95A4-B3E3-4EFF-9580-B872B25416FF}" type="presOf" srcId="{A7C664D4-247E-4910-81F9-24619B5FCF61}" destId="{1E2A47C4-3EDD-452D-9FAD-C3BD88AF8FC4}" srcOrd="0" destOrd="0" presId="urn:microsoft.com/office/officeart/2005/8/layout/chevron2"/>
    <dgm:cxn modelId="{2118AAA8-49BB-4601-A756-283AB3971545}" type="presOf" srcId="{6A88A33B-3620-4F6F-80E9-248D77DCCB0A}" destId="{2E63297D-E13F-4FDF-836C-6DF805A353BE}" srcOrd="0" destOrd="0" presId="urn:microsoft.com/office/officeart/2005/8/layout/chevron2"/>
    <dgm:cxn modelId="{A41C30CF-A020-4407-9766-EDA94C483C82}" srcId="{F9D5B60C-044E-4DE6-AFA3-04DA2A576EBF}" destId="{B10D0622-C4A7-487B-829F-580C85529DF7}" srcOrd="0" destOrd="0" parTransId="{067B2302-7D0D-4EA7-A917-C81D3592682B}" sibTransId="{AA4F3E34-26E4-4107-956B-2E82A9287305}"/>
    <dgm:cxn modelId="{B28C2BD7-F269-4CEB-843C-EFC0C1F47612}" srcId="{07F82922-F622-4281-9E0C-5DE0F0165D95}" destId="{F836AF85-190C-4C58-87B4-FB60254279E9}" srcOrd="3" destOrd="0" parTransId="{565E8380-6FBB-4571-8C4B-C7D6AA0C9621}" sibTransId="{9B18B8DB-3529-4313-9DE4-17282FB648F6}"/>
    <dgm:cxn modelId="{5F0881D8-383D-4F25-94C8-BD6605C529DB}" srcId="{A4788259-AA3B-4DCE-AD94-3E7531A3B28B}" destId="{1C82457D-0923-40B6-B3BB-0BB1C1E3A55D}" srcOrd="0" destOrd="0" parTransId="{AC447036-14A9-4C56-ADA0-34492EABC9E2}" sibTransId="{99284A11-61AC-4A41-A65C-796DC5208EFB}"/>
    <dgm:cxn modelId="{B2D004DE-6D48-42F3-9F05-AB3FF7ED777C}" type="presOf" srcId="{A4788259-AA3B-4DCE-AD94-3E7531A3B28B}" destId="{135628FB-9154-40B1-9EF8-C1151E4B2620}" srcOrd="0" destOrd="0" presId="urn:microsoft.com/office/officeart/2005/8/layout/chevron2"/>
    <dgm:cxn modelId="{E7E3F7DF-41BE-4D37-B18E-DB70B19C872C}" type="presOf" srcId="{5CD54B91-2C5D-4265-B470-DC96DFD8790C}" destId="{6FB41A45-9243-4E26-93AB-8D4581A96F38}" srcOrd="0" destOrd="0" presId="urn:microsoft.com/office/officeart/2005/8/layout/chevron2"/>
    <dgm:cxn modelId="{2E2F93EE-6F3A-43D2-A2A8-32633BDF3E28}" srcId="{07F82922-F622-4281-9E0C-5DE0F0165D95}" destId="{5CD54B91-2C5D-4265-B470-DC96DFD8790C}" srcOrd="1" destOrd="0" parTransId="{D6852645-8D6A-4972-9F0A-081A50B40CB8}" sibTransId="{42AF8182-2533-43A1-9472-158DA619F5CE}"/>
    <dgm:cxn modelId="{7B17E2FF-BCAB-4A84-AD00-17A433E7BF7F}" srcId="{07F82922-F622-4281-9E0C-5DE0F0165D95}" destId="{F9D5B60C-044E-4DE6-AFA3-04DA2A576EBF}" srcOrd="0" destOrd="0" parTransId="{D683F03B-D8AA-40C5-BA99-B9CCCE5882B2}" sibTransId="{735EE489-B40F-461E-BA3C-B97C25673C3A}"/>
    <dgm:cxn modelId="{BC82FAE5-0FCD-47C2-833C-65AE79239F34}" type="presParOf" srcId="{D28B9189-706E-4E15-BDD2-0ED76F783208}" destId="{118A2B77-02A3-4824-9639-A30A8B0F0842}" srcOrd="0" destOrd="0" presId="urn:microsoft.com/office/officeart/2005/8/layout/chevron2"/>
    <dgm:cxn modelId="{215CCCF7-E500-4ABD-B6BA-14C452D5F952}" type="presParOf" srcId="{118A2B77-02A3-4824-9639-A30A8B0F0842}" destId="{74908339-B6C3-4E2A-B635-ED1066CCF7DE}" srcOrd="0" destOrd="0" presId="urn:microsoft.com/office/officeart/2005/8/layout/chevron2"/>
    <dgm:cxn modelId="{7ED116BB-7515-471D-A847-E6B898AD7C6C}" type="presParOf" srcId="{118A2B77-02A3-4824-9639-A30A8B0F0842}" destId="{AEE70E2A-3C41-4E61-B319-CB6781354EF4}" srcOrd="1" destOrd="0" presId="urn:microsoft.com/office/officeart/2005/8/layout/chevron2"/>
    <dgm:cxn modelId="{E7699164-A6A3-4248-B055-F414154E47BE}" type="presParOf" srcId="{D28B9189-706E-4E15-BDD2-0ED76F783208}" destId="{C84164F2-8568-4FC6-8439-9DBE8C5C5B4B}" srcOrd="1" destOrd="0" presId="urn:microsoft.com/office/officeart/2005/8/layout/chevron2"/>
    <dgm:cxn modelId="{59503D5F-CE27-4920-A3B2-DA02FD3496EE}" type="presParOf" srcId="{D28B9189-706E-4E15-BDD2-0ED76F783208}" destId="{84C19EF7-E37C-4DD4-B3C7-0822E759FEF8}" srcOrd="2" destOrd="0" presId="urn:microsoft.com/office/officeart/2005/8/layout/chevron2"/>
    <dgm:cxn modelId="{AE2BCC37-0D1A-46C9-BB09-4DB599CDDF07}" type="presParOf" srcId="{84C19EF7-E37C-4DD4-B3C7-0822E759FEF8}" destId="{6FB41A45-9243-4E26-93AB-8D4581A96F38}" srcOrd="0" destOrd="0" presId="urn:microsoft.com/office/officeart/2005/8/layout/chevron2"/>
    <dgm:cxn modelId="{CF4E5361-BBFC-40D8-BE6D-1F24FA0ABB75}" type="presParOf" srcId="{84C19EF7-E37C-4DD4-B3C7-0822E759FEF8}" destId="{2E63297D-E13F-4FDF-836C-6DF805A353BE}" srcOrd="1" destOrd="0" presId="urn:microsoft.com/office/officeart/2005/8/layout/chevron2"/>
    <dgm:cxn modelId="{F5F32E3C-1C67-4D51-A2F0-F6B5B23ADC6F}" type="presParOf" srcId="{D28B9189-706E-4E15-BDD2-0ED76F783208}" destId="{B2479240-79FF-4078-96AE-994E2D96EF60}" srcOrd="3" destOrd="0" presId="urn:microsoft.com/office/officeart/2005/8/layout/chevron2"/>
    <dgm:cxn modelId="{E0144B79-ABC4-4429-9094-700A148485D6}" type="presParOf" srcId="{D28B9189-706E-4E15-BDD2-0ED76F783208}" destId="{90872E0C-5A4C-4E64-8995-A8C8FD69A849}" srcOrd="4" destOrd="0" presId="urn:microsoft.com/office/officeart/2005/8/layout/chevron2"/>
    <dgm:cxn modelId="{4E7B9151-B693-40DB-AB8D-61180265EAB5}" type="presParOf" srcId="{90872E0C-5A4C-4E64-8995-A8C8FD69A849}" destId="{135628FB-9154-40B1-9EF8-C1151E4B2620}" srcOrd="0" destOrd="0" presId="urn:microsoft.com/office/officeart/2005/8/layout/chevron2"/>
    <dgm:cxn modelId="{E11AC386-52AB-43B2-A846-3989D332195E}" type="presParOf" srcId="{90872E0C-5A4C-4E64-8995-A8C8FD69A849}" destId="{E268FABD-58F8-4470-A03E-B0102B45A58D}" srcOrd="1" destOrd="0" presId="urn:microsoft.com/office/officeart/2005/8/layout/chevron2"/>
    <dgm:cxn modelId="{E6AE1E31-F3CE-437A-828E-419EB54862FF}" type="presParOf" srcId="{D28B9189-706E-4E15-BDD2-0ED76F783208}" destId="{72DF7E2C-902F-4A19-A078-0347AB7846A7}" srcOrd="5" destOrd="0" presId="urn:microsoft.com/office/officeart/2005/8/layout/chevron2"/>
    <dgm:cxn modelId="{50A97032-1899-458B-98B8-226EC3DBB714}" type="presParOf" srcId="{D28B9189-706E-4E15-BDD2-0ED76F783208}" destId="{85866876-625F-4C15-B9B4-8B577F1D7BA4}" srcOrd="6" destOrd="0" presId="urn:microsoft.com/office/officeart/2005/8/layout/chevron2"/>
    <dgm:cxn modelId="{D1E1CAA1-A545-460E-85F1-37D63B6E6708}" type="presParOf" srcId="{85866876-625F-4C15-B9B4-8B577F1D7BA4}" destId="{DBBA127F-A1C3-4634-8FD1-08131A6F014E}" srcOrd="0" destOrd="0" presId="urn:microsoft.com/office/officeart/2005/8/layout/chevron2"/>
    <dgm:cxn modelId="{89884C03-7E3C-4392-A46D-7DC1922B8965}" type="presParOf" srcId="{85866876-625F-4C15-B9B4-8B577F1D7BA4}" destId="{C44D3E3B-8EE5-4F0C-B992-F52D7D419A65}" srcOrd="1" destOrd="0" presId="urn:microsoft.com/office/officeart/2005/8/layout/chevron2"/>
    <dgm:cxn modelId="{8FE30397-1603-4F33-B438-DA886326FAE7}" type="presParOf" srcId="{D28B9189-706E-4E15-BDD2-0ED76F783208}" destId="{BF02F7BB-7ECC-439A-A034-EBEEDF8F026E}" srcOrd="7" destOrd="0" presId="urn:microsoft.com/office/officeart/2005/8/layout/chevron2"/>
    <dgm:cxn modelId="{38343518-BFFE-454F-A9B8-8FCE326AA5AB}" type="presParOf" srcId="{D28B9189-706E-4E15-BDD2-0ED76F783208}" destId="{46989857-2347-4F94-9161-70FF8333A416}" srcOrd="8" destOrd="0" presId="urn:microsoft.com/office/officeart/2005/8/layout/chevron2"/>
    <dgm:cxn modelId="{09185CD0-18E2-412F-BEF6-62D93DB3E265}" type="presParOf" srcId="{46989857-2347-4F94-9161-70FF8333A416}" destId="{BB40F2A3-0F61-46B6-AC29-D1EA2B36F3DD}" srcOrd="0" destOrd="0" presId="urn:microsoft.com/office/officeart/2005/8/layout/chevron2"/>
    <dgm:cxn modelId="{9D2D6F77-C977-4657-919F-DCA7E2E9B7AF}" type="presParOf" srcId="{46989857-2347-4F94-9161-70FF8333A416}" destId="{1E2A47C4-3EDD-452D-9FAD-C3BD88AF8F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8339-B6C3-4E2A-B635-ED1066CCF7DE}">
      <dsp:nvSpPr>
        <dsp:cNvPr id="0" name=""/>
        <dsp:cNvSpPr/>
      </dsp:nvSpPr>
      <dsp:spPr>
        <a:xfrm rot="5400000">
          <a:off x="-166983" y="170229"/>
          <a:ext cx="1113225" cy="7792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>
            <a:solidFill>
              <a:srgbClr val="002060"/>
            </a:solidFill>
          </a:endParaRPr>
        </a:p>
      </dsp:txBody>
      <dsp:txXfrm rot="-5400000">
        <a:off x="2" y="392874"/>
        <a:ext cx="779257" cy="333968"/>
      </dsp:txXfrm>
    </dsp:sp>
    <dsp:sp modelId="{AEE70E2A-3C41-4E61-B319-CB6781354EF4}">
      <dsp:nvSpPr>
        <dsp:cNvPr id="0" name=""/>
        <dsp:cNvSpPr/>
      </dsp:nvSpPr>
      <dsp:spPr>
        <a:xfrm rot="5400000">
          <a:off x="4409330" y="-3626827"/>
          <a:ext cx="723596" cy="7983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600" b="1" kern="1200" dirty="0">
              <a:solidFill>
                <a:srgbClr val="002060"/>
              </a:solidFill>
            </a:rPr>
            <a:t>Навчання в малих групах </a:t>
          </a:r>
          <a:endParaRPr lang="ru-RU" sz="1600" b="1" kern="1200" dirty="0">
            <a:solidFill>
              <a:srgbClr val="002060"/>
            </a:solidFill>
          </a:endParaRPr>
        </a:p>
      </dsp:txBody>
      <dsp:txXfrm rot="-5400000">
        <a:off x="779258" y="38568"/>
        <a:ext cx="7948419" cy="652950"/>
      </dsp:txXfrm>
    </dsp:sp>
    <dsp:sp modelId="{6FB41A45-9243-4E26-93AB-8D4581A96F38}">
      <dsp:nvSpPr>
        <dsp:cNvPr id="0" name=""/>
        <dsp:cNvSpPr/>
      </dsp:nvSpPr>
      <dsp:spPr>
        <a:xfrm rot="5400000">
          <a:off x="-166983" y="1166650"/>
          <a:ext cx="1113225" cy="7792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>
            <a:solidFill>
              <a:srgbClr val="002060"/>
            </a:solidFill>
          </a:endParaRPr>
        </a:p>
      </dsp:txBody>
      <dsp:txXfrm rot="-5400000">
        <a:off x="2" y="1389295"/>
        <a:ext cx="779257" cy="333968"/>
      </dsp:txXfrm>
    </dsp:sp>
    <dsp:sp modelId="{2E63297D-E13F-4FDF-836C-6DF805A353BE}">
      <dsp:nvSpPr>
        <dsp:cNvPr id="0" name=""/>
        <dsp:cNvSpPr/>
      </dsp:nvSpPr>
      <dsp:spPr>
        <a:xfrm rot="5400000">
          <a:off x="4409330" y="-2630406"/>
          <a:ext cx="723596" cy="7983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 err="1">
              <a:solidFill>
                <a:srgbClr val="002060"/>
              </a:solidFill>
            </a:rPr>
            <a:t>Отримання</a:t>
          </a:r>
          <a:r>
            <a:rPr lang="ru-RU" sz="1600" b="1" kern="1200" dirty="0">
              <a:solidFill>
                <a:srgbClr val="002060"/>
              </a:solidFill>
            </a:rPr>
            <a:t>  </a:t>
          </a:r>
          <a:r>
            <a:rPr lang="ru-RU" sz="1600" b="1" kern="1200" dirty="0" err="1">
              <a:solidFill>
                <a:srgbClr val="002060"/>
              </a:solidFill>
            </a:rPr>
            <a:t>теоретичних</a:t>
          </a:r>
          <a:r>
            <a:rPr lang="ru-RU" sz="1600" b="1" kern="1200" dirty="0">
              <a:solidFill>
                <a:srgbClr val="002060"/>
              </a:solidFill>
            </a:rPr>
            <a:t> та </a:t>
          </a:r>
          <a:r>
            <a:rPr lang="ru-RU" sz="1600" b="1" kern="1200" dirty="0" err="1">
              <a:solidFill>
                <a:srgbClr val="002060"/>
              </a:solidFill>
            </a:rPr>
            <a:t>практичних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знань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щодо</a:t>
          </a:r>
          <a:r>
            <a:rPr lang="ru-RU" sz="1600" b="1" kern="1200" dirty="0">
              <a:solidFill>
                <a:srgbClr val="002060"/>
              </a:solidFill>
            </a:rPr>
            <a:t> стану </a:t>
          </a:r>
          <a:r>
            <a:rPr lang="ru-RU" sz="1600" b="1" kern="1200" dirty="0" err="1">
              <a:solidFill>
                <a:srgbClr val="002060"/>
              </a:solidFill>
            </a:rPr>
            <a:t>періорбікулярної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зони</a:t>
          </a:r>
          <a:r>
            <a:rPr lang="ru-RU" sz="1600" b="1" kern="1200" dirty="0">
              <a:solidFill>
                <a:srgbClr val="002060"/>
              </a:solidFill>
            </a:rPr>
            <a:t> в </a:t>
          </a:r>
          <a:r>
            <a:rPr lang="ru-RU" sz="1600" b="1" kern="1200" dirty="0" err="1">
              <a:solidFill>
                <a:srgbClr val="002060"/>
              </a:solidFill>
            </a:rPr>
            <a:t>нормі</a:t>
          </a:r>
          <a:r>
            <a:rPr lang="ru-RU" sz="1600" b="1" kern="1200" dirty="0">
              <a:solidFill>
                <a:srgbClr val="002060"/>
              </a:solidFill>
            </a:rPr>
            <a:t> та </a:t>
          </a:r>
          <a:r>
            <a:rPr lang="ru-RU" sz="1600" b="1" kern="1200" dirty="0" err="1">
              <a:solidFill>
                <a:srgbClr val="002060"/>
              </a:solidFill>
            </a:rPr>
            <a:t>патології</a:t>
          </a:r>
          <a:r>
            <a:rPr lang="ru-RU" sz="1600" b="1" kern="1200" dirty="0">
              <a:solidFill>
                <a:srgbClr val="002060"/>
              </a:solidFill>
            </a:rPr>
            <a:t> , </a:t>
          </a:r>
          <a:r>
            <a:rPr lang="ru-RU" sz="1600" b="1" kern="1200" dirty="0" err="1">
              <a:solidFill>
                <a:srgbClr val="002060"/>
              </a:solidFill>
            </a:rPr>
            <a:t>види</a:t>
          </a:r>
          <a:r>
            <a:rPr lang="ru-RU" sz="1600" b="1" kern="1200" dirty="0">
              <a:solidFill>
                <a:srgbClr val="002060"/>
              </a:solidFill>
            </a:rPr>
            <a:t> та </a:t>
          </a:r>
          <a:r>
            <a:rPr lang="ru-RU" sz="1600" b="1" kern="1200" dirty="0" err="1">
              <a:solidFill>
                <a:srgbClr val="002060"/>
              </a:solidFill>
            </a:rPr>
            <a:t>обгрунтування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сучасних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втручань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щодо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покращання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зовнішнього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вигляду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періорбікулярої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зони</a:t>
          </a:r>
          <a:endParaRPr lang="ru-RU" sz="1600" b="1" kern="1200" dirty="0">
            <a:solidFill>
              <a:srgbClr val="002060"/>
            </a:solidFill>
          </a:endParaRPr>
        </a:p>
      </dsp:txBody>
      <dsp:txXfrm rot="-5400000">
        <a:off x="779258" y="1034989"/>
        <a:ext cx="7948419" cy="652950"/>
      </dsp:txXfrm>
    </dsp:sp>
    <dsp:sp modelId="{135628FB-9154-40B1-9EF8-C1151E4B2620}">
      <dsp:nvSpPr>
        <dsp:cNvPr id="0" name=""/>
        <dsp:cNvSpPr/>
      </dsp:nvSpPr>
      <dsp:spPr>
        <a:xfrm rot="5400000">
          <a:off x="-166983" y="2163071"/>
          <a:ext cx="1113225" cy="7792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>
            <a:solidFill>
              <a:srgbClr val="002060"/>
            </a:solidFill>
          </a:endParaRPr>
        </a:p>
      </dsp:txBody>
      <dsp:txXfrm rot="-5400000">
        <a:off x="2" y="2385716"/>
        <a:ext cx="779257" cy="333968"/>
      </dsp:txXfrm>
    </dsp:sp>
    <dsp:sp modelId="{E268FABD-58F8-4470-A03E-B0102B45A58D}">
      <dsp:nvSpPr>
        <dsp:cNvPr id="0" name=""/>
        <dsp:cNvSpPr/>
      </dsp:nvSpPr>
      <dsp:spPr>
        <a:xfrm rot="5400000">
          <a:off x="4409330" y="-1633985"/>
          <a:ext cx="723596" cy="7983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600" b="1" kern="1200" dirty="0">
              <a:solidFill>
                <a:srgbClr val="002060"/>
              </a:solidFill>
            </a:rPr>
            <a:t>Відпрацювання практичних навичок проведення всіх видів знеболення </a:t>
          </a:r>
          <a:r>
            <a:rPr lang="uk-UA" sz="1600" b="1" kern="1200" dirty="0" err="1">
              <a:solidFill>
                <a:srgbClr val="002060"/>
              </a:solidFill>
            </a:rPr>
            <a:t>періорбікулярної</a:t>
          </a:r>
          <a:r>
            <a:rPr lang="uk-UA" sz="1600" b="1" kern="1200" dirty="0">
              <a:solidFill>
                <a:srgbClr val="002060"/>
              </a:solidFill>
            </a:rPr>
            <a:t> зони  та засвоєння їх на моделях</a:t>
          </a:r>
          <a:endParaRPr lang="ru-RU" sz="1600" b="1" kern="1200" dirty="0">
            <a:solidFill>
              <a:srgbClr val="002060"/>
            </a:solidFill>
          </a:endParaRPr>
        </a:p>
      </dsp:txBody>
      <dsp:txXfrm rot="-5400000">
        <a:off x="779258" y="2031410"/>
        <a:ext cx="7948419" cy="652950"/>
      </dsp:txXfrm>
    </dsp:sp>
    <dsp:sp modelId="{DBBA127F-A1C3-4634-8FD1-08131A6F014E}">
      <dsp:nvSpPr>
        <dsp:cNvPr id="0" name=""/>
        <dsp:cNvSpPr/>
      </dsp:nvSpPr>
      <dsp:spPr>
        <a:xfrm rot="5400000">
          <a:off x="-166983" y="3159492"/>
          <a:ext cx="1113225" cy="7792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>
            <a:solidFill>
              <a:srgbClr val="002060"/>
            </a:solidFill>
          </a:endParaRPr>
        </a:p>
      </dsp:txBody>
      <dsp:txXfrm rot="-5400000">
        <a:off x="2" y="3382137"/>
        <a:ext cx="779257" cy="333968"/>
      </dsp:txXfrm>
    </dsp:sp>
    <dsp:sp modelId="{C44D3E3B-8EE5-4F0C-B992-F52D7D419A65}">
      <dsp:nvSpPr>
        <dsp:cNvPr id="0" name=""/>
        <dsp:cNvSpPr/>
      </dsp:nvSpPr>
      <dsp:spPr>
        <a:xfrm rot="5400000">
          <a:off x="4396955" y="-581362"/>
          <a:ext cx="723596" cy="7983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600" b="1" kern="1200" dirty="0">
              <a:solidFill>
                <a:srgbClr val="002060"/>
              </a:solidFill>
            </a:rPr>
            <a:t>Розбір  клінічних кейсів, ознайомлення із сучасними методами та методиками омолодження</a:t>
          </a:r>
          <a:endParaRPr lang="ru-RU" sz="1600" b="1" kern="1200" dirty="0">
            <a:solidFill>
              <a:srgbClr val="002060"/>
            </a:solidFill>
          </a:endParaRPr>
        </a:p>
      </dsp:txBody>
      <dsp:txXfrm rot="-5400000">
        <a:off x="766883" y="3084033"/>
        <a:ext cx="7948419" cy="652950"/>
      </dsp:txXfrm>
    </dsp:sp>
    <dsp:sp modelId="{BB40F2A3-0F61-46B6-AC29-D1EA2B36F3DD}">
      <dsp:nvSpPr>
        <dsp:cNvPr id="0" name=""/>
        <dsp:cNvSpPr/>
      </dsp:nvSpPr>
      <dsp:spPr>
        <a:xfrm rot="5400000">
          <a:off x="-166983" y="4155913"/>
          <a:ext cx="1113225" cy="7792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>
            <a:solidFill>
              <a:srgbClr val="002060"/>
            </a:solidFill>
          </a:endParaRPr>
        </a:p>
      </dsp:txBody>
      <dsp:txXfrm rot="-5400000">
        <a:off x="2" y="4378558"/>
        <a:ext cx="779257" cy="333968"/>
      </dsp:txXfrm>
    </dsp:sp>
    <dsp:sp modelId="{1E2A47C4-3EDD-452D-9FAD-C3BD88AF8FC4}">
      <dsp:nvSpPr>
        <dsp:cNvPr id="0" name=""/>
        <dsp:cNvSpPr/>
      </dsp:nvSpPr>
      <dsp:spPr>
        <a:xfrm rot="5400000">
          <a:off x="4409330" y="358856"/>
          <a:ext cx="723596" cy="7983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 err="1">
              <a:solidFill>
                <a:srgbClr val="002060"/>
              </a:solidFill>
            </a:rPr>
            <a:t>Отримання</a:t>
          </a:r>
          <a:r>
            <a:rPr lang="ru-RU" sz="1600" b="1" kern="1200" baseline="0" dirty="0">
              <a:solidFill>
                <a:srgbClr val="002060"/>
              </a:solidFill>
            </a:rPr>
            <a:t> </a:t>
          </a:r>
          <a:r>
            <a:rPr lang="ru-RU" sz="1600" b="1" kern="1200" baseline="0" dirty="0" err="1">
              <a:solidFill>
                <a:srgbClr val="002060"/>
              </a:solidFill>
            </a:rPr>
            <a:t>знань</a:t>
          </a:r>
          <a:r>
            <a:rPr lang="ru-RU" sz="1600" b="1" kern="1200" baseline="0" dirty="0">
              <a:solidFill>
                <a:srgbClr val="002060"/>
              </a:solidFill>
            </a:rPr>
            <a:t> у </a:t>
          </a:r>
          <a:r>
            <a:rPr lang="ru-RU" sz="1600" b="1" kern="1200" baseline="0" dirty="0" err="1">
              <a:solidFill>
                <a:srgbClr val="002060"/>
              </a:solidFill>
            </a:rPr>
            <a:t>міждисціплінарному</a:t>
          </a:r>
          <a:r>
            <a:rPr lang="ru-RU" sz="1600" b="1" kern="1200" baseline="0" dirty="0">
              <a:solidFill>
                <a:srgbClr val="002060"/>
              </a:solidFill>
            </a:rPr>
            <a:t> </a:t>
          </a:r>
          <a:r>
            <a:rPr lang="ru-RU" sz="1600" b="1" kern="1200" baseline="0" dirty="0" err="1">
              <a:solidFill>
                <a:srgbClr val="002060"/>
              </a:solidFill>
            </a:rPr>
            <a:t>просторі</a:t>
          </a:r>
          <a:r>
            <a:rPr lang="ru-RU" sz="1600" b="1" kern="1200" baseline="0" dirty="0">
              <a:solidFill>
                <a:srgbClr val="002060"/>
              </a:solidFill>
            </a:rPr>
            <a:t> ( </a:t>
          </a:r>
          <a:r>
            <a:rPr lang="ru-RU" sz="1600" b="1" kern="1200" baseline="0" dirty="0" err="1">
              <a:solidFill>
                <a:srgbClr val="002060"/>
              </a:solidFill>
            </a:rPr>
            <a:t>офтальмологія,косметологія</a:t>
          </a:r>
          <a:r>
            <a:rPr lang="ru-RU" sz="1600" b="1" kern="1200" baseline="0" dirty="0">
              <a:solidFill>
                <a:srgbClr val="002060"/>
              </a:solidFill>
            </a:rPr>
            <a:t>, </a:t>
          </a:r>
          <a:r>
            <a:rPr lang="ru-RU" sz="1600" b="1" kern="1200" baseline="0" dirty="0" err="1">
              <a:solidFill>
                <a:srgbClr val="002060"/>
              </a:solidFill>
            </a:rPr>
            <a:t>дерматологія</a:t>
          </a:r>
          <a:r>
            <a:rPr lang="ru-RU" sz="1600" b="1" kern="1200" baseline="0" dirty="0">
              <a:solidFill>
                <a:srgbClr val="002060"/>
              </a:solidFill>
            </a:rPr>
            <a:t>, </a:t>
          </a:r>
          <a:r>
            <a:rPr lang="ru-RU" sz="1600" b="1" kern="1200" baseline="0" dirty="0" err="1">
              <a:solidFill>
                <a:srgbClr val="002060"/>
              </a:solidFill>
            </a:rPr>
            <a:t>офтальмопластика</a:t>
          </a:r>
          <a:r>
            <a:rPr lang="ru-RU" sz="1600" b="1" kern="1200" baseline="0" dirty="0">
              <a:solidFill>
                <a:srgbClr val="002060"/>
              </a:solidFill>
            </a:rPr>
            <a:t>)</a:t>
          </a:r>
          <a:endParaRPr lang="ru-RU" sz="1600" b="1" kern="1200" dirty="0">
            <a:solidFill>
              <a:srgbClr val="002060"/>
            </a:solidFill>
          </a:endParaRPr>
        </a:p>
      </dsp:txBody>
      <dsp:txXfrm rot="-5400000">
        <a:off x="779258" y="4024252"/>
        <a:ext cx="7948419" cy="6529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69BC79-B6DC-8041-95A9-5EA935F700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DCD4B3-3D33-ED4B-A221-EB63B493DF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9FF2EA-3FF9-8845-A733-C7D0452BB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33C522-3A37-E640-AE06-A781D598A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C79595-DB60-C744-B3F2-8C9F117E9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022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8BBC20-B217-A346-BD02-E722238BF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4A8AE6-7499-0641-BAAB-577E0D802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EDFC0E-8CA7-CB49-A25F-D202BAA7D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AA86B6-4D74-C040-A40E-0F803A09D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A72E80-88F8-8848-ACCF-189A6D1AD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454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B8A5D3-7891-D94C-94E2-26B22DA99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B7C7A6-B054-5445-973A-5C7010781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4839FA-E55C-D44D-B9A8-709A9BAE6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E63010-D24F-CC44-BF05-92C410278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AC51AB-FB1C-FC4C-9832-728D0F0BD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683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2D4BE-3356-F844-9328-B1F1DE044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4D6A6E-535D-AD48-BE34-4FA7D547E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5792A7-9A67-AF4C-BB8A-1F545F4ACF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A387C00-C840-184F-8555-39FE28220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63A978E-A19B-F546-B86D-04B12953F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07551C-28DE-874A-B382-5471BE631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81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BCD40A-172E-BE48-A54C-670247E46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A331DE-41CD-B84C-84FB-25C0CB5F5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B8DBD0-0F57-234A-8F27-277617FD8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16269C9-1496-9E4E-8DD0-5E5ECCDDE6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57D2187-82B8-F649-8A20-AF19623DF9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F4ABE1F-F28B-1D4A-A92E-B87B2A946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BF45F85-80E2-994F-B6CD-B512B9CCF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63EC0FC-2B7B-EB43-8706-F823F7B59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688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0BEB68-9BDF-B648-B9C9-F731586EB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D4C5C29-1931-F443-BC63-25CBACAE8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2F1C374-0C45-C841-8043-1C71881F6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3442E1B-EE17-9546-9ABF-7EA35EC55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06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8EABC53-788C-9145-8704-DE88C5F85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B5E828E-638D-A649-8987-6BD8B701E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5D9E301-CBF1-0E4B-81F6-7211DFF2F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63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681241-5D48-DF42-A2E8-65A7ED152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1CC1B6-5FBE-1D41-9434-7534636488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711A06-60DC-274E-8CD0-3F8D1B6AC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863ACC-6F73-B84A-950F-44EE42695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857EC66-E2EC-D44E-B883-390C7BC3F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13EEA25-471A-7C4C-AD88-27F19ED0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230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704162-E862-754A-8907-B042E7A25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2097E9C-8468-E64B-9BB9-9FF64B0887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64BFED1-9681-7245-8844-719AAA66B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7955B4-502E-264E-AD0E-6EDDF6195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DB5A62-8487-454E-AE7E-B0C8CA489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6FF0C7-32D6-CD4F-B1CA-AD31E1EBA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50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5D4DC7-22A2-574C-A86F-ECB7FB256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03001FC-B44B-F74F-8D30-C48D72FB4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EC4680-72F7-3F43-9884-9891E4127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039A3F-658C-8043-A269-B49412397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C750C5-D81C-2148-A96F-53BCA1E5A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695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E79E0D-0D46-4246-8E73-E60D287489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3199130-1A96-CA46-A68F-3A7C43FC86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A37AC1-07FC-1646-A08E-C42DE2B8F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AC7FF7-7821-3B44-8792-586929A98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45631D-34DC-B840-8642-8B909253A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3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1F5309-01F7-044C-97B5-22008AEBB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6EC684F-5AE4-D14E-B101-27A5FA14A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734686-27C7-5046-B206-FC6F41794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D6F5E-1741-DB40-8E30-95EA2CEF8922}" type="datetimeFigureOut">
              <a:rPr lang="ru-RU" smtClean="0"/>
              <a:t>20.12.20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72AF94-4983-F74D-A6D5-9E84432FFA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7BEFED-CD90-274D-ADD6-17A686E490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C567F-48C6-7D4C-BDED-2FC93915C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9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676400" y="152400"/>
            <a:ext cx="8839200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752600"/>
            <a:ext cx="6590792" cy="1981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657601" y="304801"/>
            <a:ext cx="46160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Хочете знати та вміти більше?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Тоді ви потрапили куди потрібно!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33600" y="3505200"/>
            <a:ext cx="78906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Запрошує студентів </a:t>
            </a:r>
            <a:r>
              <a:rPr lang="en-US" sz="2400" dirty="0">
                <a:solidFill>
                  <a:srgbClr val="002060"/>
                </a:solidFill>
              </a:rPr>
              <a:t>IV-VI </a:t>
            </a:r>
            <a:r>
              <a:rPr lang="ru-RU" sz="2400" dirty="0">
                <a:solidFill>
                  <a:srgbClr val="002060"/>
                </a:solidFill>
              </a:rPr>
              <a:t>курсу </a:t>
            </a:r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на </a:t>
            </a:r>
            <a:r>
              <a:rPr lang="uk-UA" sz="2400" dirty="0">
                <a:solidFill>
                  <a:srgbClr val="00B050"/>
                </a:solidFill>
              </a:rPr>
              <a:t>БЕЗКОШТОВНИЙ КУРС</a:t>
            </a:r>
            <a:r>
              <a:rPr lang="uk-UA" sz="2400" dirty="0">
                <a:solidFill>
                  <a:srgbClr val="002060"/>
                </a:solidFill>
              </a:rPr>
              <a:t>: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“</a:t>
            </a:r>
            <a:r>
              <a:rPr lang="uk-UA" sz="3200" b="1" dirty="0">
                <a:solidFill>
                  <a:srgbClr val="002060"/>
                </a:solidFill>
              </a:rPr>
              <a:t>Анатомо-фізіологічні особливості </a:t>
            </a:r>
            <a:r>
              <a:rPr lang="uk-UA" sz="3200" b="1" dirty="0" err="1">
                <a:solidFill>
                  <a:srgbClr val="002060"/>
                </a:solidFill>
              </a:rPr>
              <a:t>періорбікулярної</a:t>
            </a:r>
            <a:r>
              <a:rPr lang="uk-UA" sz="3200" b="1" dirty="0">
                <a:solidFill>
                  <a:srgbClr val="002060"/>
                </a:solidFill>
              </a:rPr>
              <a:t> зони в контексті індустрії краси</a:t>
            </a:r>
            <a:r>
              <a:rPr lang="uk-UA" sz="2400" dirty="0">
                <a:solidFill>
                  <a:srgbClr val="002060"/>
                </a:solidFill>
              </a:rPr>
              <a:t>”</a:t>
            </a: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167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846506-DC07-6F46-86FE-556B8D74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Для кого </a:t>
            </a:r>
            <a:r>
              <a:rPr lang="ru-RU" dirty="0" err="1"/>
              <a:t>цікавий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курс?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FB0CC7-50DB-5148-9B21-F0DFB2CEB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Цей</a:t>
            </a:r>
            <a:r>
              <a:rPr lang="ru-RU" dirty="0"/>
              <a:t> курс </a:t>
            </a:r>
            <a:r>
              <a:rPr lang="ru-RU" dirty="0" err="1"/>
              <a:t>дає</a:t>
            </a:r>
            <a:r>
              <a:rPr lang="ru-RU" dirty="0"/>
              <a:t> </a:t>
            </a:r>
            <a:r>
              <a:rPr lang="ru-RU" dirty="0" err="1"/>
              <a:t>глибинні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 з </a:t>
            </a:r>
            <a:r>
              <a:rPr lang="ru-RU" dirty="0" err="1"/>
              <a:t>анатомії</a:t>
            </a:r>
            <a:r>
              <a:rPr lang="ru-RU" dirty="0"/>
              <a:t>, </a:t>
            </a:r>
            <a:r>
              <a:rPr lang="ru-RU" dirty="0" err="1"/>
              <a:t>гістології</a:t>
            </a:r>
            <a:r>
              <a:rPr lang="ru-RU" dirty="0"/>
              <a:t> та </a:t>
            </a:r>
            <a:r>
              <a:rPr lang="ru-RU" dirty="0" err="1"/>
              <a:t>фізіології</a:t>
            </a:r>
            <a:r>
              <a:rPr lang="ru-RU" dirty="0"/>
              <a:t> </a:t>
            </a:r>
            <a:r>
              <a:rPr lang="ru-RU" dirty="0" err="1"/>
              <a:t>періорбікулярної</a:t>
            </a:r>
            <a:r>
              <a:rPr lang="ru-RU" dirty="0"/>
              <a:t> </a:t>
            </a:r>
            <a:r>
              <a:rPr lang="ru-RU" dirty="0" err="1"/>
              <a:t>зони</a:t>
            </a:r>
            <a:endParaRPr lang="ru-RU" dirty="0"/>
          </a:p>
          <a:p>
            <a:r>
              <a:rPr lang="ru-RU" dirty="0" err="1"/>
              <a:t>Розуміння</a:t>
            </a:r>
            <a:r>
              <a:rPr lang="ru-RU" dirty="0"/>
              <a:t> про </a:t>
            </a:r>
            <a:r>
              <a:rPr lang="ru-RU" dirty="0" err="1"/>
              <a:t>фізіологічне</a:t>
            </a:r>
            <a:r>
              <a:rPr lang="ru-RU" dirty="0"/>
              <a:t> </a:t>
            </a:r>
            <a:r>
              <a:rPr lang="ru-RU" dirty="0" err="1"/>
              <a:t>старіння</a:t>
            </a:r>
            <a:endParaRPr lang="ru-RU" dirty="0"/>
          </a:p>
          <a:p>
            <a:r>
              <a:rPr lang="ru-RU" dirty="0" err="1"/>
              <a:t>Ознайомлення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сучасними</a:t>
            </a:r>
            <a:r>
              <a:rPr lang="ru-RU" dirty="0"/>
              <a:t> методами та методиками </a:t>
            </a:r>
            <a:r>
              <a:rPr lang="ru-RU" dirty="0" err="1"/>
              <a:t>покращання</a:t>
            </a:r>
            <a:r>
              <a:rPr lang="ru-RU" dirty="0"/>
              <a:t> </a:t>
            </a:r>
            <a:r>
              <a:rPr lang="ru-RU" dirty="0" err="1"/>
              <a:t>зовнішнього</a:t>
            </a:r>
            <a:r>
              <a:rPr lang="ru-RU" dirty="0"/>
              <a:t> </a:t>
            </a:r>
            <a:r>
              <a:rPr lang="ru-RU" dirty="0" err="1"/>
              <a:t>вигляду</a:t>
            </a:r>
            <a:r>
              <a:rPr lang="ru-RU" dirty="0"/>
              <a:t> та </a:t>
            </a:r>
            <a:r>
              <a:rPr lang="ru-RU" dirty="0" err="1"/>
              <a:t>омолодження</a:t>
            </a:r>
            <a:r>
              <a:rPr lang="ru-RU" dirty="0"/>
              <a:t> в </a:t>
            </a:r>
            <a:r>
              <a:rPr lang="ru-RU" dirty="0" err="1"/>
              <a:t>ділянці</a:t>
            </a:r>
            <a:r>
              <a:rPr lang="ru-RU" dirty="0"/>
              <a:t> </a:t>
            </a:r>
            <a:r>
              <a:rPr lang="ru-RU" dirty="0" err="1"/>
              <a:t>періорбікулярної</a:t>
            </a:r>
            <a:r>
              <a:rPr lang="ru-RU" dirty="0"/>
              <a:t> </a:t>
            </a:r>
            <a:r>
              <a:rPr lang="ru-RU" dirty="0" err="1"/>
              <a:t>зони</a:t>
            </a:r>
            <a:endParaRPr lang="ru-RU" dirty="0"/>
          </a:p>
          <a:p>
            <a:r>
              <a:rPr lang="ru-RU" dirty="0"/>
              <a:t>Курс буде </a:t>
            </a:r>
            <a:r>
              <a:rPr lang="ru-RU" dirty="0" err="1"/>
              <a:t>корисний</a:t>
            </a:r>
            <a:r>
              <a:rPr lang="ru-RU" dirty="0"/>
              <a:t> </a:t>
            </a:r>
            <a:r>
              <a:rPr lang="ru-RU" dirty="0" err="1"/>
              <a:t>всім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в </a:t>
            </a:r>
            <a:r>
              <a:rPr lang="ru-RU" dirty="0" err="1"/>
              <a:t>майбутньому</a:t>
            </a:r>
            <a:r>
              <a:rPr lang="ru-RU" dirty="0"/>
              <a:t> </a:t>
            </a:r>
            <a:r>
              <a:rPr lang="ru-RU" dirty="0" err="1"/>
              <a:t>мріє</a:t>
            </a:r>
            <a:r>
              <a:rPr lang="ru-RU" dirty="0"/>
              <a:t> бути </a:t>
            </a:r>
            <a:r>
              <a:rPr lang="ru-RU" dirty="0" err="1"/>
              <a:t>пластичним</a:t>
            </a:r>
            <a:r>
              <a:rPr lang="ru-RU" dirty="0"/>
              <a:t> </a:t>
            </a:r>
            <a:r>
              <a:rPr lang="ru-RU" dirty="0" err="1"/>
              <a:t>хірургом</a:t>
            </a:r>
            <a:r>
              <a:rPr lang="ru-RU" dirty="0"/>
              <a:t>, офтальмологом, косметологом, дерматологом та для </a:t>
            </a:r>
            <a:r>
              <a:rPr lang="ru-RU" dirty="0" err="1"/>
              <a:t>всіх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хоче</a:t>
            </a:r>
            <a:r>
              <a:rPr lang="ru-RU" dirty="0"/>
              <a:t> знати </a:t>
            </a:r>
            <a:r>
              <a:rPr lang="ru-RU" dirty="0" err="1"/>
              <a:t>більше</a:t>
            </a:r>
            <a:r>
              <a:rPr lang="ru-RU" dirty="0"/>
              <a:t> про </a:t>
            </a:r>
            <a:r>
              <a:rPr lang="ru-RU" dirty="0" err="1"/>
              <a:t>сучасну</a:t>
            </a:r>
            <a:r>
              <a:rPr lang="ru-RU" dirty="0"/>
              <a:t> </a:t>
            </a:r>
            <a:r>
              <a:rPr lang="ru-RU" dirty="0" err="1"/>
              <a:t>індустрію</a:t>
            </a:r>
            <a:r>
              <a:rPr lang="ru-RU" dirty="0"/>
              <a:t> </a:t>
            </a:r>
            <a:r>
              <a:rPr lang="ru-RU" dirty="0" err="1"/>
              <a:t>краси</a:t>
            </a:r>
            <a:endParaRPr lang="ru-RU" dirty="0"/>
          </a:p>
        </p:txBody>
      </p:sp>
      <p:pic>
        <p:nvPicPr>
          <p:cNvPr id="4" name="Picture 3" descr="C:\Users\Doc4r\Desktop\Новая папка\очні хвороби.png">
            <a:extLst>
              <a:ext uri="{FF2B5EF4-FFF2-40B4-BE49-F238E27FC236}">
                <a16:creationId xmlns:a16="http://schemas.microsoft.com/office/drawing/2014/main" id="{527AA46E-671D-8D47-B155-557644541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40174" y="5749932"/>
            <a:ext cx="3686175" cy="1108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6278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Переваги курсу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uk-UA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743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41599835"/>
              </p:ext>
            </p:extLst>
          </p:nvPr>
        </p:nvGraphicFramePr>
        <p:xfrm>
          <a:off x="1752600" y="1143000"/>
          <a:ext cx="8763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5720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pic>
        <p:nvPicPr>
          <p:cNvPr id="31746" name="Picture 2" descr="D:\wet lab\Уразов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7" name="Picture 3" descr="D:\wet lab\новий курс\IMG_7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8" name="Picture 4" descr="D:\wet lab\WETLab\DSC_0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50" name="Picture 6" descr="https://optimalclinic.com/wp-content/uploads/2020/11/%D0%A1%D0%BA%D1%80%D0%B8%D0%BD%D0%B8%D0%BD%D0%B3-%D0%BE%D0%B1%D1%81%D0%BB%D0%B5%D0%B4%D0%BE%D0%B2%D0%B0%D0%BD%D0%B8%D0%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28801" y="2209800"/>
            <a:ext cx="2515582" cy="1676400"/>
          </a:xfrm>
          <a:prstGeom prst="rect">
            <a:avLst/>
          </a:prstGeom>
          <a:noFill/>
        </p:spPr>
      </p:pic>
      <p:pic>
        <p:nvPicPr>
          <p:cNvPr id="31752" name="Picture 8" descr="https://optimalclinic.com/wp-content/uploads/2020/11/%D0%91%D0%B8%D0%BE%D0%BC%D0%B8%D0%BA%D1%80%D0%BE%D1%81%D0%BA%D0%BE%D0%BF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24400" y="2209801"/>
            <a:ext cx="5334000" cy="1579577"/>
          </a:xfrm>
          <a:prstGeom prst="rect">
            <a:avLst/>
          </a:prstGeom>
          <a:noFill/>
        </p:spPr>
      </p:pic>
      <p:pic>
        <p:nvPicPr>
          <p:cNvPr id="31754" name="Picture 10" descr="https://optimalclinic.com/wp-content/uploads/2020/11/ICARE-ic-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5200" y="4038601"/>
            <a:ext cx="2499214" cy="1666875"/>
          </a:xfrm>
          <a:prstGeom prst="rect">
            <a:avLst/>
          </a:prstGeom>
          <a:noFill/>
        </p:spPr>
      </p:pic>
      <p:pic>
        <p:nvPicPr>
          <p:cNvPr id="31756" name="Picture 12" descr="https://optimalclinic.com/wp-content/uploads/2020/11/%D0%9E%D0%BF%D1%82%D0%B8%D1%87%D0%B5%D1%81%D0%BA%D0%B0%D1%8F_%D0%BA%D0%BE%D0%B3%D0%B5%D1%80%D0%B5%D0%BD%D1%82%D0%BD%D0%B0%D1%8F_%D1%82%D0%BE%D0%BC%D0%BE%D0%B3%D1%80%D0%B0%D1%84%D0%B8%D1%8F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95801" y="4191000"/>
            <a:ext cx="2320969" cy="1600200"/>
          </a:xfrm>
          <a:prstGeom prst="rect">
            <a:avLst/>
          </a:prstGeom>
          <a:noFill/>
        </p:spPr>
      </p:pic>
      <p:pic>
        <p:nvPicPr>
          <p:cNvPr id="31760" name="Picture 16" descr="На изображении может находиться: экран и в помещении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33600" y="4191000"/>
            <a:ext cx="1524000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1993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0" y="182880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ЗАЦІКАВИЛИ?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191000" y="2895600"/>
            <a:ext cx="40386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048000" y="3657601"/>
            <a:ext cx="609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Рекомендуємо ознайомитись з повною інформацією по курсу…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495800" y="4876800"/>
            <a:ext cx="1981200" cy="1219200"/>
          </a:xfrm>
          <a:prstGeom prst="down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31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Мета освітньої програми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743200" y="1066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752600" y="1219200"/>
            <a:ext cx="8686800" cy="41148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200" dirty="0">
                <a:solidFill>
                  <a:srgbClr val="002060"/>
                </a:solidFill>
              </a:rPr>
              <a:t>Метою курсу </a:t>
            </a:r>
            <a:r>
              <a:rPr lang="ru-RU" sz="2200" dirty="0" err="1">
                <a:solidFill>
                  <a:srgbClr val="002060"/>
                </a:solidFill>
              </a:rPr>
              <a:t>практичної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офтальмології</a:t>
            </a:r>
            <a:r>
              <a:rPr lang="ru-RU" sz="2200" dirty="0">
                <a:solidFill>
                  <a:srgbClr val="002060"/>
                </a:solidFill>
              </a:rPr>
              <a:t> для </a:t>
            </a:r>
            <a:r>
              <a:rPr lang="ru-RU" sz="2200" dirty="0" err="1">
                <a:solidFill>
                  <a:srgbClr val="002060"/>
                </a:solidFill>
              </a:rPr>
              <a:t>лікаря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загальної</a:t>
            </a:r>
            <a:r>
              <a:rPr lang="ru-RU" sz="2200" dirty="0">
                <a:solidFill>
                  <a:srgbClr val="002060"/>
                </a:solidFill>
              </a:rPr>
              <a:t> практики (</a:t>
            </a:r>
            <a:r>
              <a:rPr lang="ru-RU" sz="2200" dirty="0" err="1">
                <a:solidFill>
                  <a:srgbClr val="002060"/>
                </a:solidFill>
              </a:rPr>
              <a:t>сімейної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медицини</a:t>
            </a:r>
            <a:r>
              <a:rPr lang="ru-RU" sz="2200" dirty="0">
                <a:solidFill>
                  <a:srgbClr val="002060"/>
                </a:solidFill>
              </a:rPr>
              <a:t>) </a:t>
            </a:r>
            <a:r>
              <a:rPr lang="ru-RU" sz="2200" dirty="0" err="1">
                <a:solidFill>
                  <a:srgbClr val="002060"/>
                </a:solidFill>
              </a:rPr>
              <a:t>є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підготовка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фахівця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який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більш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глибоко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грунтовно</a:t>
            </a:r>
            <a:r>
              <a:rPr lang="ru-RU" sz="2200" dirty="0">
                <a:solidFill>
                  <a:srgbClr val="002060"/>
                </a:solidFill>
              </a:rPr>
              <a:t> буде знати анатомо-</a:t>
            </a:r>
            <a:r>
              <a:rPr lang="ru-RU" sz="2200" dirty="0" err="1">
                <a:solidFill>
                  <a:srgbClr val="002060"/>
                </a:solidFill>
              </a:rPr>
              <a:t>фізіологічні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особливості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періорбікулярної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зони</a:t>
            </a:r>
            <a:r>
              <a:rPr lang="ru-RU" sz="2200" dirty="0">
                <a:solidFill>
                  <a:srgbClr val="002060"/>
                </a:solidFill>
              </a:rPr>
              <a:t>, буде знати </a:t>
            </a:r>
            <a:r>
              <a:rPr lang="ru-RU" sz="2200" dirty="0" err="1">
                <a:solidFill>
                  <a:srgbClr val="002060"/>
                </a:solidFill>
              </a:rPr>
              <a:t>всі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види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патології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особливості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пребігу</a:t>
            </a:r>
            <a:r>
              <a:rPr lang="ru-RU" sz="2200" dirty="0">
                <a:solidFill>
                  <a:srgbClr val="002060"/>
                </a:solidFill>
              </a:rPr>
              <a:t> травм в </a:t>
            </a:r>
            <a:r>
              <a:rPr lang="ru-RU" sz="2200" dirty="0" err="1">
                <a:solidFill>
                  <a:srgbClr val="002060"/>
                </a:solidFill>
              </a:rPr>
              <a:t>цій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зоні</a:t>
            </a:r>
            <a:r>
              <a:rPr lang="ru-RU" sz="2200" dirty="0">
                <a:solidFill>
                  <a:srgbClr val="002060"/>
                </a:solidFill>
              </a:rPr>
              <a:t>; </a:t>
            </a:r>
            <a:r>
              <a:rPr lang="ru-RU" sz="2200" dirty="0" err="1">
                <a:solidFill>
                  <a:srgbClr val="002060"/>
                </a:solidFill>
              </a:rPr>
              <a:t>засвоє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практичні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навички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проведення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знеболення</a:t>
            </a:r>
            <a:r>
              <a:rPr lang="ru-RU" sz="2200" dirty="0">
                <a:solidFill>
                  <a:srgbClr val="002060"/>
                </a:solidFill>
              </a:rPr>
              <a:t>, та </a:t>
            </a:r>
            <a:r>
              <a:rPr lang="ru-RU" sz="2200" dirty="0" err="1">
                <a:solidFill>
                  <a:srgbClr val="002060"/>
                </a:solidFill>
              </a:rPr>
              <a:t>ознайомиться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із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усіма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сучасними</a:t>
            </a:r>
            <a:r>
              <a:rPr lang="ru-RU" sz="2200" dirty="0">
                <a:solidFill>
                  <a:srgbClr val="002060"/>
                </a:solidFill>
              </a:rPr>
              <a:t> методами </a:t>
            </a:r>
            <a:r>
              <a:rPr lang="ru-RU" sz="2200" dirty="0" err="1">
                <a:solidFill>
                  <a:srgbClr val="002060"/>
                </a:solidFill>
              </a:rPr>
              <a:t>індустрії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краси</a:t>
            </a:r>
            <a:r>
              <a:rPr lang="ru-RU" sz="2200" dirty="0">
                <a:solidFill>
                  <a:srgbClr val="002060"/>
                </a:solidFill>
              </a:rPr>
              <a:t> та здоров</a:t>
            </a:r>
            <a:r>
              <a:rPr lang="en-GB" sz="2200" dirty="0">
                <a:solidFill>
                  <a:srgbClr val="002060"/>
                </a:solidFill>
              </a:rPr>
              <a:t>’</a:t>
            </a:r>
            <a:r>
              <a:rPr lang="uk-UA" sz="2200" dirty="0">
                <a:solidFill>
                  <a:srgbClr val="002060"/>
                </a:solidFill>
              </a:rPr>
              <a:t>я.</a:t>
            </a:r>
            <a:endParaRPr lang="ru-RU" sz="22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200" dirty="0" err="1">
                <a:solidFill>
                  <a:srgbClr val="002060"/>
                </a:solidFill>
              </a:rPr>
              <a:t>Програма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спрямована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err="1">
                <a:solidFill>
                  <a:srgbClr val="002060"/>
                </a:solidFill>
              </a:rPr>
              <a:t>формування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ефективної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якісної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сучасної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освітньої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системи</a:t>
            </a:r>
            <a:r>
              <a:rPr lang="ru-RU" sz="2200" dirty="0">
                <a:solidFill>
                  <a:srgbClr val="002060"/>
                </a:solidFill>
              </a:rPr>
              <a:t> та покликана </a:t>
            </a:r>
            <a:r>
              <a:rPr lang="ru-RU" sz="2200" dirty="0" err="1">
                <a:solidFill>
                  <a:srgbClr val="002060"/>
                </a:solidFill>
              </a:rPr>
              <a:t>забезпечити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конкурентоспроможність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випускників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майбутньому</a:t>
            </a:r>
            <a:r>
              <a:rPr lang="ru-RU" sz="2200" dirty="0">
                <a:solidFill>
                  <a:srgbClr val="002060"/>
                </a:solidFill>
              </a:rPr>
              <a:t>  на ринку </a:t>
            </a:r>
            <a:r>
              <a:rPr lang="ru-RU" sz="2200" dirty="0" err="1">
                <a:solidFill>
                  <a:srgbClr val="002060"/>
                </a:solidFill>
              </a:rPr>
              <a:t>послуг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освітній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науковій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інноваційній</a:t>
            </a:r>
            <a:r>
              <a:rPr lang="ru-RU" sz="2200" dirty="0">
                <a:solidFill>
                  <a:srgbClr val="002060"/>
                </a:solidFill>
              </a:rPr>
              <a:t> та </a:t>
            </a:r>
            <a:r>
              <a:rPr lang="ru-RU" sz="2200" dirty="0" err="1">
                <a:solidFill>
                  <a:srgbClr val="002060"/>
                </a:solidFill>
              </a:rPr>
              <a:t>професійнії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діяльності</a:t>
            </a:r>
            <a:r>
              <a:rPr lang="ru-RU" sz="2200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084171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8194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24000" y="976188"/>
            <a:ext cx="8686800" cy="5733534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Сформувати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вдосконалити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підготовку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поглибленими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знаннями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офтальмології</a:t>
            </a:r>
            <a:r>
              <a:rPr lang="ru-RU" dirty="0">
                <a:solidFill>
                  <a:srgbClr val="002060"/>
                </a:solidFill>
              </a:rPr>
              <a:t> а </a:t>
            </a:r>
            <a:r>
              <a:rPr lang="ru-RU" dirty="0" err="1">
                <a:solidFill>
                  <a:srgbClr val="002060"/>
                </a:solidFill>
              </a:rPr>
              <a:t>також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суміжних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дисциплін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 err="1">
                <a:solidFill>
                  <a:srgbClr val="002060"/>
                </a:solidFill>
              </a:rPr>
              <a:t>анатомії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фізіології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гістології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дерматології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тощо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фахівця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самостійної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лікувально-діагностичної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діяльності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здатного</a:t>
            </a:r>
            <a:r>
              <a:rPr lang="ru-RU" dirty="0">
                <a:solidFill>
                  <a:srgbClr val="002060"/>
                </a:solidFill>
              </a:rPr>
              <a:t> провести </a:t>
            </a:r>
            <a:r>
              <a:rPr lang="ru-RU" dirty="0" err="1">
                <a:solidFill>
                  <a:srgbClr val="002060"/>
                </a:solidFill>
              </a:rPr>
              <a:t>диференційно-діагностичний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пошук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надати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повному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обсязі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медичну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консультацію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допомогу</a:t>
            </a:r>
            <a:r>
              <a:rPr lang="ru-RU" dirty="0">
                <a:solidFill>
                  <a:srgbClr val="002060"/>
                </a:solidFill>
              </a:rPr>
              <a:t>, в тому </a:t>
            </a:r>
            <a:r>
              <a:rPr lang="ru-RU" dirty="0" err="1">
                <a:solidFill>
                  <a:srgbClr val="002060"/>
                </a:solidFill>
              </a:rPr>
              <a:t>числі</a:t>
            </a:r>
            <a:r>
              <a:rPr lang="ru-RU" dirty="0">
                <a:solidFill>
                  <a:srgbClr val="002060"/>
                </a:solidFill>
              </a:rPr>
              <a:t> при </a:t>
            </a:r>
            <a:r>
              <a:rPr lang="ru-RU" dirty="0" err="1">
                <a:solidFill>
                  <a:srgbClr val="002060"/>
                </a:solidFill>
              </a:rPr>
              <a:t>ургентних</a:t>
            </a:r>
            <a:r>
              <a:rPr lang="ru-RU" dirty="0">
                <a:solidFill>
                  <a:srgbClr val="002060"/>
                </a:solidFill>
              </a:rPr>
              <a:t> станах.</a:t>
            </a:r>
          </a:p>
          <a:p>
            <a:pPr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володіє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навичками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відповідно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кваліфікаційних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вимог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загальнолікарськими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надання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швидкої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невідкладної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офтальмології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проведення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анестезій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Освоїти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методи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диференціальної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основних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офтальмологічних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дерматологічних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захворювань</a:t>
            </a:r>
            <a:r>
              <a:rPr lang="ru-RU" dirty="0">
                <a:solidFill>
                  <a:srgbClr val="002060"/>
                </a:solidFill>
              </a:rPr>
              <a:t>; та </a:t>
            </a:r>
            <a:r>
              <a:rPr lang="ru-RU" dirty="0" err="1">
                <a:solidFill>
                  <a:srgbClr val="002060"/>
                </a:solidFill>
              </a:rPr>
              <a:t>методів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лікування</a:t>
            </a:r>
            <a:r>
              <a:rPr lang="ru-RU" dirty="0">
                <a:solidFill>
                  <a:srgbClr val="002060"/>
                </a:solidFill>
              </a:rPr>
              <a:t>; </a:t>
            </a:r>
            <a:r>
              <a:rPr lang="ru-RU" dirty="0" err="1">
                <a:solidFill>
                  <a:srgbClr val="002060"/>
                </a:solidFill>
              </a:rPr>
              <a:t>показів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протипоказів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певних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видів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втручань</a:t>
            </a:r>
            <a:r>
              <a:rPr lang="ru-RU" dirty="0">
                <a:solidFill>
                  <a:srgbClr val="002060"/>
                </a:solidFill>
              </a:rPr>
              <a:t>, а </a:t>
            </a:r>
            <a:r>
              <a:rPr lang="ru-RU" dirty="0" err="1">
                <a:solidFill>
                  <a:srgbClr val="002060"/>
                </a:solidFill>
              </a:rPr>
              <a:t>також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направлення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консультацій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долікарів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суміжних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спеціальностей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349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Зміст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матеріалів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програми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7400" y="1447801"/>
            <a:ext cx="8229600" cy="4906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Анатомія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гістологія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фізіологія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періорбікулярної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зони</a:t>
            </a:r>
            <a:endParaRPr lang="ru-RU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Основні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захворювань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інволюційних</a:t>
            </a:r>
            <a:r>
              <a:rPr lang="ru-RU" dirty="0">
                <a:solidFill>
                  <a:srgbClr val="002060"/>
                </a:solidFill>
              </a:rPr>
              <a:t>  та </a:t>
            </a:r>
            <a:r>
              <a:rPr lang="ru-RU" dirty="0" err="1">
                <a:solidFill>
                  <a:srgbClr val="002060"/>
                </a:solidFill>
              </a:rPr>
              <a:t>посттравматичних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змін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періорбікулярної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зони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Методи</a:t>
            </a:r>
            <a:r>
              <a:rPr lang="ru-RU" dirty="0">
                <a:solidFill>
                  <a:srgbClr val="002060"/>
                </a:solidFill>
              </a:rPr>
              <a:t> та методики </a:t>
            </a:r>
            <a:r>
              <a:rPr lang="ru-RU" dirty="0" err="1">
                <a:solidFill>
                  <a:srgbClr val="002060"/>
                </a:solidFill>
              </a:rPr>
              <a:t>досліджень</a:t>
            </a:r>
            <a:r>
              <a:rPr lang="ru-RU" dirty="0">
                <a:solidFill>
                  <a:srgbClr val="002060"/>
                </a:solidFill>
              </a:rPr>
              <a:t> стану </a:t>
            </a:r>
            <a:r>
              <a:rPr lang="ru-RU" dirty="0" err="1">
                <a:solidFill>
                  <a:srgbClr val="002060"/>
                </a:solidFill>
              </a:rPr>
              <a:t>періорбікулярної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зони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  <a:p>
            <a:pPr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Види</a:t>
            </a:r>
            <a:r>
              <a:rPr lang="ru-RU" dirty="0">
                <a:solidFill>
                  <a:srgbClr val="002060"/>
                </a:solidFill>
              </a:rPr>
              <a:t> та правила </a:t>
            </a:r>
            <a:r>
              <a:rPr lang="ru-RU" dirty="0" err="1">
                <a:solidFill>
                  <a:srgbClr val="002060"/>
                </a:solidFill>
              </a:rPr>
              <a:t>проведення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знеболення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періорбікулярній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зоні</a:t>
            </a:r>
            <a:endParaRPr lang="ru-RU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dirty="0">
                <a:solidFill>
                  <a:srgbClr val="002060"/>
                </a:solidFill>
              </a:rPr>
              <a:t>Методи та методики покращання зовнішнього вигляду</a:t>
            </a:r>
            <a:endParaRPr lang="ru-RU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dirty="0" err="1">
                <a:solidFill>
                  <a:srgbClr val="002060"/>
                </a:solidFill>
              </a:rPr>
              <a:t>Сучасні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фармакологічні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препарати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використовуються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періорбікулярній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зоні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45696" y="5595697"/>
            <a:ext cx="3275684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209800" y="9906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743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752600" y="2286000"/>
            <a:ext cx="8686800" cy="228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002060"/>
                </a:solidFill>
              </a:rPr>
              <a:t>Рівень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освоєння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умінь</a:t>
            </a:r>
            <a:r>
              <a:rPr lang="ru-RU" sz="2000" b="1" dirty="0">
                <a:solidFill>
                  <a:srgbClr val="002060"/>
                </a:solidFill>
              </a:rPr>
              <a:t>: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1 - </a:t>
            </a:r>
            <a:r>
              <a:rPr lang="ru-RU" sz="2000" dirty="0" err="1">
                <a:solidFill>
                  <a:srgbClr val="002060"/>
                </a:solidFill>
              </a:rPr>
              <a:t>мати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уявлення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професійно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орієнтуватися</a:t>
            </a:r>
            <a:r>
              <a:rPr lang="ru-RU" sz="2000" dirty="0">
                <a:solidFill>
                  <a:srgbClr val="002060"/>
                </a:solidFill>
              </a:rPr>
              <a:t>, знати </a:t>
            </a:r>
            <a:r>
              <a:rPr lang="ru-RU" sz="2000" dirty="0" err="1">
                <a:solidFill>
                  <a:srgbClr val="002060"/>
                </a:solidFill>
              </a:rPr>
              <a:t>показання</a:t>
            </a:r>
            <a:r>
              <a:rPr lang="ru-RU" sz="2000" dirty="0">
                <a:solidFill>
                  <a:srgbClr val="002060"/>
                </a:solidFill>
              </a:rPr>
              <a:t> до </a:t>
            </a:r>
            <a:r>
              <a:rPr lang="ru-RU" sz="2000" dirty="0" err="1">
                <a:solidFill>
                  <a:srgbClr val="002060"/>
                </a:solidFill>
              </a:rPr>
              <a:t>проведення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2 - знати, </a:t>
            </a:r>
            <a:r>
              <a:rPr lang="ru-RU" sz="2000" dirty="0" err="1">
                <a:solidFill>
                  <a:srgbClr val="002060"/>
                </a:solidFill>
              </a:rPr>
              <a:t>оцінити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прийняти</a:t>
            </a:r>
            <a:r>
              <a:rPr lang="ru-RU" sz="2000" dirty="0">
                <a:solidFill>
                  <a:srgbClr val="002060"/>
                </a:solidFill>
              </a:rPr>
              <a:t> участь</a:t>
            </a:r>
          </a:p>
          <a:p>
            <a:r>
              <a:rPr lang="ru-RU" sz="2000" dirty="0">
                <a:solidFill>
                  <a:srgbClr val="002060"/>
                </a:solidFill>
              </a:rPr>
              <a:t>3 - </a:t>
            </a:r>
            <a:r>
              <a:rPr lang="ru-RU" sz="2000" dirty="0" err="1">
                <a:solidFill>
                  <a:srgbClr val="002060"/>
                </a:solidFill>
              </a:rPr>
              <a:t>виконати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самостійно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980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2054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</a:rPr>
              <a:t>1. </a:t>
            </a:r>
            <a:r>
              <a:rPr lang="ru-RU" b="1" dirty="0" err="1">
                <a:solidFill>
                  <a:srgbClr val="002060"/>
                </a:solidFill>
              </a:rPr>
              <a:t>Клінічне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обстеження</a:t>
            </a:r>
            <a:r>
              <a:rPr lang="ru-RU" b="1" dirty="0">
                <a:solidFill>
                  <a:srgbClr val="002060"/>
                </a:solidFill>
              </a:rPr>
              <a:t> хворого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1.1 </a:t>
            </a:r>
            <a:r>
              <a:rPr lang="ru-RU" dirty="0" err="1">
                <a:solidFill>
                  <a:srgbClr val="002060"/>
                </a:solidFill>
              </a:rPr>
              <a:t>Повне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клінічне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обстеження</a:t>
            </a:r>
            <a:r>
              <a:rPr lang="ru-RU" dirty="0">
                <a:solidFill>
                  <a:srgbClr val="002060"/>
                </a:solidFill>
              </a:rPr>
              <a:t> хворого: анамнез, </a:t>
            </a:r>
            <a:r>
              <a:rPr lang="ru-RU" dirty="0" err="1">
                <a:solidFill>
                  <a:srgbClr val="002060"/>
                </a:solidFill>
              </a:rPr>
              <a:t>огляд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пальпація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1.2 </a:t>
            </a:r>
            <a:r>
              <a:rPr lang="ru-RU" dirty="0" err="1">
                <a:solidFill>
                  <a:srgbClr val="002060"/>
                </a:solidFill>
              </a:rPr>
              <a:t>Сформулювати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обгрунтувати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попередній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1.3 </a:t>
            </a:r>
            <a:r>
              <a:rPr lang="ru-RU" dirty="0" err="1">
                <a:solidFill>
                  <a:srgbClr val="002060"/>
                </a:solidFill>
              </a:rPr>
              <a:t>Скласти</a:t>
            </a:r>
            <a:r>
              <a:rPr lang="ru-RU" dirty="0">
                <a:solidFill>
                  <a:srgbClr val="002060"/>
                </a:solidFill>
              </a:rPr>
              <a:t> план </a:t>
            </a:r>
            <a:r>
              <a:rPr lang="ru-RU" dirty="0" err="1">
                <a:solidFill>
                  <a:srgbClr val="002060"/>
                </a:solidFill>
              </a:rPr>
              <a:t>обстеження</a:t>
            </a:r>
            <a:r>
              <a:rPr lang="ru-RU" dirty="0">
                <a:solidFill>
                  <a:srgbClr val="002060"/>
                </a:solidFill>
              </a:rPr>
              <a:t> хворого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1.4 </a:t>
            </a:r>
            <a:r>
              <a:rPr lang="ru-RU" dirty="0" err="1">
                <a:solidFill>
                  <a:srgbClr val="002060"/>
                </a:solidFill>
              </a:rPr>
              <a:t>Скласти</a:t>
            </a:r>
            <a:r>
              <a:rPr lang="ru-RU" dirty="0">
                <a:solidFill>
                  <a:srgbClr val="002060"/>
                </a:solidFill>
              </a:rPr>
              <a:t> план </a:t>
            </a:r>
            <a:r>
              <a:rPr lang="ru-RU" dirty="0" err="1">
                <a:solidFill>
                  <a:srgbClr val="002060"/>
                </a:solidFill>
              </a:rPr>
              <a:t>лікування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урахуванням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попереднього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1.5 </a:t>
            </a:r>
            <a:r>
              <a:rPr lang="ru-RU" dirty="0" err="1">
                <a:solidFill>
                  <a:srgbClr val="002060"/>
                </a:solidFill>
              </a:rPr>
              <a:t>Сформулювати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повний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діагноз</a:t>
            </a:r>
            <a:r>
              <a:rPr lang="ru-RU" dirty="0">
                <a:solidFill>
                  <a:srgbClr val="002060"/>
                </a:solidFill>
              </a:rPr>
              <a:t>, провести </a:t>
            </a:r>
            <a:r>
              <a:rPr lang="ru-RU" dirty="0" err="1">
                <a:solidFill>
                  <a:srgbClr val="002060"/>
                </a:solidFill>
              </a:rPr>
              <a:t>необхідну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диференціальну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діагностику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B050"/>
                </a:solidFill>
              </a:rPr>
              <a:t>2-3</a:t>
            </a:r>
            <a:r>
              <a:rPr lang="ru-RU" dirty="0">
                <a:solidFill>
                  <a:srgbClr val="002060"/>
                </a:solidFill>
              </a:rPr>
              <a:t>)</a:t>
            </a:r>
          </a:p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</a:rPr>
              <a:t>2. </a:t>
            </a:r>
            <a:r>
              <a:rPr lang="ru-RU" b="1" dirty="0" err="1">
                <a:solidFill>
                  <a:srgbClr val="002060"/>
                </a:solidFill>
              </a:rPr>
              <a:t>Інструментальні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методи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дослідження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2.1 </a:t>
            </a:r>
            <a:r>
              <a:rPr lang="ru-RU" dirty="0" err="1">
                <a:solidFill>
                  <a:srgbClr val="002060"/>
                </a:solidFill>
              </a:rPr>
              <a:t>Техніка</a:t>
            </a:r>
            <a:r>
              <a:rPr lang="ru-RU" dirty="0">
                <a:solidFill>
                  <a:srgbClr val="002060"/>
                </a:solidFill>
              </a:rPr>
              <a:t> та правила </a:t>
            </a:r>
            <a:r>
              <a:rPr lang="ru-RU" dirty="0" err="1">
                <a:solidFill>
                  <a:srgbClr val="002060"/>
                </a:solidFill>
              </a:rPr>
              <a:t>проведення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всіх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видів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анестезій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періорбікулярній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зоні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6" y="5749932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743200" y="1066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407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819400" y="3886200"/>
            <a:ext cx="6553200" cy="1905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43400" y="2286001"/>
            <a:ext cx="3886200" cy="91440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ЧЕКАЄМО НА ВАС!</a:t>
            </a:r>
          </a:p>
        </p:txBody>
      </p:sp>
      <p:pic>
        <p:nvPicPr>
          <p:cNvPr id="1026" name="Picture 2" descr="Facebook — Выполните вход или зарегистрируйте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4419600"/>
            <a:ext cx="457200" cy="457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81400" y="4495800"/>
            <a:ext cx="518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Кафедра </a:t>
            </a:r>
            <a:r>
              <a:rPr lang="ru-RU" b="1" dirty="0" err="1">
                <a:solidFill>
                  <a:srgbClr val="002060"/>
                </a:solidFill>
              </a:rPr>
              <a:t>очних</a:t>
            </a:r>
            <a:r>
              <a:rPr lang="ru-RU" b="1" dirty="0">
                <a:solidFill>
                  <a:srgbClr val="002060"/>
                </a:solidFill>
              </a:rPr>
              <a:t> хвороб ВНМУ </a:t>
            </a:r>
            <a:r>
              <a:rPr lang="ru-RU" b="1" dirty="0" err="1">
                <a:solidFill>
                  <a:srgbClr val="002060"/>
                </a:solidFill>
              </a:rPr>
              <a:t>ім</a:t>
            </a:r>
            <a:r>
              <a:rPr lang="ru-RU" b="1" dirty="0">
                <a:solidFill>
                  <a:srgbClr val="002060"/>
                </a:solidFill>
              </a:rPr>
              <a:t>. М.І. Пирогова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743200" y="2057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743200" y="3200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Doc4r\Desktop\Votcup.com\Логотипи\Votc logo navi blu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5181600"/>
            <a:ext cx="527312" cy="4064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657600" y="5181600"/>
            <a:ext cx="1283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votcup.com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19601" y="3962400"/>
            <a:ext cx="2724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002060"/>
                </a:solidFill>
              </a:rPr>
              <a:t>Де нас ще можна знайти?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1" y="457200"/>
            <a:ext cx="4055871" cy="121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60795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578</Words>
  <Application>Microsoft Macintosh PowerPoint</Application>
  <PresentationFormat>Широкоэкранный</PresentationFormat>
  <Paragraphs>55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Для кого цікавий цей курс?</vt:lpstr>
      <vt:lpstr>Переваги курсу</vt:lpstr>
      <vt:lpstr>Презентация PowerPoint</vt:lpstr>
      <vt:lpstr>ЗАЦІКАВИЛИ?</vt:lpstr>
      <vt:lpstr>Мета освітньої програми</vt:lpstr>
      <vt:lpstr>Завдання навчання</vt:lpstr>
      <vt:lpstr>Зміст матеріалів програми</vt:lpstr>
      <vt:lpstr>Перелік практичних умінь</vt:lpstr>
      <vt:lpstr>Перелік практичних умінь</vt:lpstr>
      <vt:lpstr>Презентация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Пользователь Microsoft Office</cp:lastModifiedBy>
  <cp:revision>6</cp:revision>
  <dcterms:created xsi:type="dcterms:W3CDTF">2020-12-20T16:37:01Z</dcterms:created>
  <dcterms:modified xsi:type="dcterms:W3CDTF">2020-12-20T17:53:14Z</dcterms:modified>
</cp:coreProperties>
</file>