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(2025)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2.7.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СЕСОПАТОЛОГІЯ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2.7. «СЕКСОПАТОЛОГІЯ»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1984" y="2485700"/>
            <a:ext cx="9328031" cy="3750878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Базові знання бакалаврського рівня вищої освіти; інтегрується з дисциплінами «Філософські проблеми сучасної психології», «Спецпрактикум з психологічного консультування», «Психіатрія. Наркологія» та «Методи психодіагностики та корекції».</a:t>
            </a:r>
            <a:endParaRPr sz="24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92988" y="2420043"/>
            <a:ext cx="4856671" cy="4217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400" dirty="0"/>
              <a:t>Оволодіння сучасним доказовим інструментарієм клініко-сексологічної діагностики, навичками подолання </a:t>
            </a:r>
            <a:r>
              <a:rPr lang="uk-UA" sz="2400" dirty="0" err="1"/>
              <a:t>копулятивної</a:t>
            </a:r>
            <a:r>
              <a:rPr lang="uk-UA" sz="2400" dirty="0"/>
              <a:t> тривоги, корекції подружніх </a:t>
            </a:r>
            <a:r>
              <a:rPr lang="uk-UA" sz="2400" dirty="0" err="1"/>
              <a:t>дисгармоній</a:t>
            </a:r>
            <a:r>
              <a:rPr lang="uk-UA" sz="2400" dirty="0"/>
              <a:t> та психологічної допомоги клієнтам після сексуальної травми й стресу воєнного часу.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4775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навички структурованого клініко-сексологічного інтерв'ю, збору психосексуального анамнезу та створення безпечного, безоцінного й толерантного контакту;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здатність розробляти індивідуальні та парні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психокорекційні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плани, застосовувати техніки сенсорного фокусування 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когнітивно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-поведінкові протоколи подолання тривоги очікування невдачі;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чітко розмежовувати психогенні сексуальні дисфункції від органічної патології, непатологічні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девіації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від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парафілічних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розладів, а також ефективно взаємодіяти з лікарями у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команді.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4" y="1"/>
            <a:ext cx="5476815" cy="6858000"/>
          </a:xfrm>
        </p:spPr>
        <p:txBody>
          <a:bodyPr>
            <a:normAutofit fontScale="70000" lnSpcReduction="20000"/>
          </a:bodyPr>
          <a:lstStyle/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Біопсихосоціальну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модель сексуальності: теоретичні основи сексопатології, принципи делікатності,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безоцінності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етико-деонтологічні стандарти роботи.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Психофізіологію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копулятивного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циклу: стадії сексуальної реакції, нейрогуморальні механізми та закономірності психосексуального розвитку особистості.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Клінічну діагностику сексуальних дисфункцій: діагностичні критерії розладів у чоловіків і жінок за МКХ-11 та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DSM-5 (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еректильна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дисфункція, передчасна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еякуляція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вагінізм,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оргазмічні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розлади). 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Парафілії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парафілічні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розлади: клініко-психологічну феноменологію, межі норми й патології, критерії дезадаптації та судово-психологічні аспекти.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Психологію партнерської взаємодії: діагностику подружньої дезадаптації, сексуальної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дискалькулії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інформаційного дисонансу та партнерських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дисгармоній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Синдром тривожного очікування сексуальної невдачі (СТОСН): механізми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копулятивної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тривоги, «роль глядача» та техніки їх подолання. 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Травмофокусовану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сексологічну допомогу: протоколи роботи з наслідками сексуального насильства, бойового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тілесної дисоціації. 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Мультидисциплінарну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взаємозв’язок у команді (психолог – уролог – гінеколог – ендокринолог – психіатр), межі фахової компетенції та маршрутизацію. 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0267" y="355601"/>
            <a:ext cx="4815840" cy="6858000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анамнестичні дані, структуру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копулятивного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циклу та висувати обґрунтовані гіпотези сексуальної дезадаптації клієнта або пари;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стандартизованих клініко-сексологічних опитувальників і шкал (МІЕФ, </a:t>
            </a:r>
            <a:r>
              <a:rPr lang="en-US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FSFI 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тощо);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характер сексуальних порушень, диференціювати психогенні дисфункції від органічних та встановлювати межі власної компетентності;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рівень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копулятивної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тривоги, ступінь партнерської гармонії, ризики заподіяння шкоди при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парафіліях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соматопсихічні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наслідки сексуальної травми;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техніки сенсорного фокусування, вправи подолання фіксації на сексуальному результаті та протоколи психологічної саморегуляції в індивідуальній і парній роботі.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4" y="1878546"/>
            <a:ext cx="4486655" cy="4649964"/>
          </a:xfrm>
        </p:spPr>
        <p:txBody>
          <a:bodyPr>
            <a:normAutofit lnSpcReduction="10000"/>
          </a:bodyPr>
          <a:lstStyle/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БЕЛОВ Олександр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Олександрович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ЗВО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Пирогова. </a:t>
            </a:r>
          </a:p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НОВИЦЬКИЙ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Андрій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Валерійович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118</TotalTime>
  <Words>587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2.7. СЕСОПАТОЛОГІЯ</vt:lpstr>
      <vt:lpstr>Паспорт ОСВІТНЬОГО КОМПОНЕнТА   ВК 2.7. «СЕКСОПАТОЛОГІЯ»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2026-09-18T04:27:23Z</dcterms:modified>
</cp:coreProperties>
</file>