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83" r:id="rId4"/>
    <p:sldId id="281" r:id="rId5"/>
    <p:sldId id="282" r:id="rId6"/>
    <p:sldId id="292" r:id="rId7"/>
    <p:sldId id="293" r:id="rId8"/>
    <p:sldId id="285" r:id="rId9"/>
    <p:sldId id="290" r:id="rId10"/>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49" autoAdjust="0"/>
    <p:restoredTop sz="95187" autoAdjust="0"/>
  </p:normalViewPr>
  <p:slideViewPr>
    <p:cSldViewPr>
      <p:cViewPr varScale="1">
        <p:scale>
          <a:sx n="41" d="100"/>
          <a:sy n="41" d="100"/>
        </p:scale>
        <p:origin x="-148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3.xml.rels><?xml version="1.0" encoding="UTF-8" standalone="yes"?>
<Relationships xmlns="http://schemas.openxmlformats.org/package/2006/relationships"><Relationship Id="rId1" Type="http://schemas.openxmlformats.org/officeDocument/2006/relationships/image" Target="../media/image8.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A0E921-F2F0-4F09-88AA-3B2D9F76F3D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uk-UA"/>
        </a:p>
      </dgm:t>
    </dgm:pt>
    <dgm:pt modelId="{89CB37C0-5931-428D-ABA1-820C3B03ED18}">
      <dgm:prSet phldrT="[Текст]"/>
      <dgm:spPr/>
      <dgm:t>
        <a:bodyPr/>
        <a:lstStyle/>
        <a:p>
          <a:r>
            <a:rPr lang="en-US" dirty="0"/>
            <a:t>Vaccines</a:t>
          </a:r>
          <a:endParaRPr lang="uk-UA" dirty="0"/>
        </a:p>
      </dgm:t>
    </dgm:pt>
    <dgm:pt modelId="{DE45F79A-3358-4803-B9B7-90E227FDB87F}" type="parTrans" cxnId="{A70C98C2-7BDD-413F-B3D3-492AC24F59A1}">
      <dgm:prSet/>
      <dgm:spPr/>
      <dgm:t>
        <a:bodyPr/>
        <a:lstStyle/>
        <a:p>
          <a:endParaRPr lang="uk-UA"/>
        </a:p>
      </dgm:t>
    </dgm:pt>
    <dgm:pt modelId="{AB9584AB-1847-4AFE-97E5-E38141378EDE}" type="sibTrans" cxnId="{A70C98C2-7BDD-413F-B3D3-492AC24F59A1}">
      <dgm:prSet/>
      <dgm:spPr/>
      <dgm:t>
        <a:bodyPr/>
        <a:lstStyle/>
        <a:p>
          <a:endParaRPr lang="uk-UA"/>
        </a:p>
      </dgm:t>
    </dgm:pt>
    <dgm:pt modelId="{2E7C9F88-E4D9-4269-B156-D4DE526032CB}">
      <dgm:prSet phldrT="[Текст]"/>
      <dgm:spPr/>
      <dgm:t>
        <a:bodyPr/>
        <a:lstStyle/>
        <a:p>
          <a:r>
            <a:rPr lang="en-US" dirty="0"/>
            <a:t>and that's not all you can learn in this course)</a:t>
          </a:r>
          <a:endParaRPr lang="uk-UA" dirty="0"/>
        </a:p>
      </dgm:t>
    </dgm:pt>
    <dgm:pt modelId="{2F880811-674A-49C5-B7E3-A4853E69AC26}" type="parTrans" cxnId="{31C9B7FD-A406-4210-979A-DEA314332212}">
      <dgm:prSet/>
      <dgm:spPr/>
      <dgm:t>
        <a:bodyPr/>
        <a:lstStyle/>
        <a:p>
          <a:endParaRPr lang="uk-UA"/>
        </a:p>
      </dgm:t>
    </dgm:pt>
    <dgm:pt modelId="{8E3DA38B-48B6-4AF9-8029-E96304FB4C9B}" type="sibTrans" cxnId="{31C9B7FD-A406-4210-979A-DEA314332212}">
      <dgm:prSet/>
      <dgm:spPr/>
      <dgm:t>
        <a:bodyPr/>
        <a:lstStyle/>
        <a:p>
          <a:endParaRPr lang="uk-UA"/>
        </a:p>
      </dgm:t>
    </dgm:pt>
    <dgm:pt modelId="{9F5DEC4D-52BE-4E7A-8B8F-A4206FBE7174}">
      <dgm:prSet phldrT="[Текст]"/>
      <dgm:spPr/>
      <dgm:t>
        <a:bodyPr/>
        <a:lstStyle/>
        <a:p>
          <a:r>
            <a:rPr lang="en-US" dirty="0"/>
            <a:t>Immune sera</a:t>
          </a:r>
          <a:endParaRPr lang="uk-UA" dirty="0"/>
        </a:p>
      </dgm:t>
    </dgm:pt>
    <dgm:pt modelId="{932612DC-6E9C-4912-B40A-91CC7F10D55A}" type="sibTrans" cxnId="{0CC7A844-6D52-42C3-96F1-22C9469EE918}">
      <dgm:prSet/>
      <dgm:spPr/>
      <dgm:t>
        <a:bodyPr/>
        <a:lstStyle/>
        <a:p>
          <a:endParaRPr lang="uk-UA"/>
        </a:p>
      </dgm:t>
    </dgm:pt>
    <dgm:pt modelId="{AEACA513-B93F-4992-ADBF-3DADA8110106}" type="parTrans" cxnId="{0CC7A844-6D52-42C3-96F1-22C9469EE918}">
      <dgm:prSet/>
      <dgm:spPr/>
      <dgm:t>
        <a:bodyPr/>
        <a:lstStyle/>
        <a:p>
          <a:endParaRPr lang="uk-UA"/>
        </a:p>
      </dgm:t>
    </dgm:pt>
    <dgm:pt modelId="{A8E6CB20-9851-4DA0-9878-989FE23E08AB}">
      <dgm:prSet/>
      <dgm:spPr/>
      <dgm:t>
        <a:bodyPr/>
        <a:lstStyle/>
        <a:p>
          <a:r>
            <a:rPr lang="en-US" dirty="0"/>
            <a:t>Probiotics</a:t>
          </a:r>
          <a:endParaRPr lang="uk-UA" dirty="0"/>
        </a:p>
      </dgm:t>
    </dgm:pt>
    <dgm:pt modelId="{AF34EA4A-F46C-40D8-9FC3-F865CA25B4B0}" type="parTrans" cxnId="{629A20B5-47AB-4D60-86FE-C8DF5580DEFF}">
      <dgm:prSet/>
      <dgm:spPr/>
      <dgm:t>
        <a:bodyPr/>
        <a:lstStyle/>
        <a:p>
          <a:endParaRPr lang="uk-UA"/>
        </a:p>
      </dgm:t>
    </dgm:pt>
    <dgm:pt modelId="{0FCD5C04-8FAB-4258-810C-7E8715DF367F}" type="sibTrans" cxnId="{629A20B5-47AB-4D60-86FE-C8DF5580DEFF}">
      <dgm:prSet/>
      <dgm:spPr/>
      <dgm:t>
        <a:bodyPr/>
        <a:lstStyle/>
        <a:p>
          <a:endParaRPr lang="uk-UA"/>
        </a:p>
      </dgm:t>
    </dgm:pt>
    <dgm:pt modelId="{A6F12670-9085-4C54-BC02-D8DA4F614194}">
      <dgm:prSet/>
      <dgm:spPr/>
      <dgm:t>
        <a:bodyPr/>
        <a:lstStyle/>
        <a:p>
          <a:r>
            <a:rPr lang="en-US" dirty="0"/>
            <a:t>Immunomodulators</a:t>
          </a:r>
          <a:endParaRPr lang="uk-UA" dirty="0"/>
        </a:p>
      </dgm:t>
    </dgm:pt>
    <dgm:pt modelId="{32923225-5860-49AB-BA53-FC669611E275}" type="parTrans" cxnId="{8661A8B7-0E4F-4144-B461-F2351EDCBF45}">
      <dgm:prSet/>
      <dgm:spPr/>
      <dgm:t>
        <a:bodyPr/>
        <a:lstStyle/>
        <a:p>
          <a:endParaRPr lang="uk-UA"/>
        </a:p>
      </dgm:t>
    </dgm:pt>
    <dgm:pt modelId="{520D8AB7-CAF2-4E0A-883C-FF1440B02371}" type="sibTrans" cxnId="{8661A8B7-0E4F-4144-B461-F2351EDCBF45}">
      <dgm:prSet/>
      <dgm:spPr/>
      <dgm:t>
        <a:bodyPr/>
        <a:lstStyle/>
        <a:p>
          <a:endParaRPr lang="uk-UA"/>
        </a:p>
      </dgm:t>
    </dgm:pt>
    <dgm:pt modelId="{5F7BA35A-D5E6-46D7-A7EF-A872FCBCC345}" type="pres">
      <dgm:prSet presAssocID="{FEA0E921-F2F0-4F09-88AA-3B2D9F76F3D6}" presName="diagram" presStyleCnt="0">
        <dgm:presLayoutVars>
          <dgm:dir/>
          <dgm:resizeHandles val="exact"/>
        </dgm:presLayoutVars>
      </dgm:prSet>
      <dgm:spPr/>
      <dgm:t>
        <a:bodyPr/>
        <a:lstStyle/>
        <a:p>
          <a:endParaRPr lang="ru-RU"/>
        </a:p>
      </dgm:t>
    </dgm:pt>
    <dgm:pt modelId="{BB072271-71CA-43E1-BE28-773751CB9119}" type="pres">
      <dgm:prSet presAssocID="{89CB37C0-5931-428D-ABA1-820C3B03ED18}" presName="node" presStyleLbl="node1" presStyleIdx="0" presStyleCnt="5" custScaleX="94353" custScaleY="104090" custLinFactNeighborX="596" custLinFactNeighborY="8649">
        <dgm:presLayoutVars>
          <dgm:bulletEnabled val="1"/>
        </dgm:presLayoutVars>
      </dgm:prSet>
      <dgm:spPr/>
      <dgm:t>
        <a:bodyPr/>
        <a:lstStyle/>
        <a:p>
          <a:endParaRPr lang="ru-RU"/>
        </a:p>
      </dgm:t>
    </dgm:pt>
    <dgm:pt modelId="{D4C81DD7-BB88-4AD6-82DB-C047EBE7B671}" type="pres">
      <dgm:prSet presAssocID="{AB9584AB-1847-4AFE-97E5-E38141378EDE}" presName="sibTrans" presStyleCnt="0"/>
      <dgm:spPr/>
    </dgm:pt>
    <dgm:pt modelId="{38FDF1C3-B2B3-45D6-ABB4-DEB3C64DAD4B}" type="pres">
      <dgm:prSet presAssocID="{9F5DEC4D-52BE-4E7A-8B8F-A4206FBE7174}" presName="node" presStyleLbl="node1" presStyleIdx="1" presStyleCnt="5" custLinFactNeighborX="-2045" custLinFactNeighborY="7544">
        <dgm:presLayoutVars>
          <dgm:bulletEnabled val="1"/>
        </dgm:presLayoutVars>
      </dgm:prSet>
      <dgm:spPr/>
      <dgm:t>
        <a:bodyPr/>
        <a:lstStyle/>
        <a:p>
          <a:endParaRPr lang="ru-RU"/>
        </a:p>
      </dgm:t>
    </dgm:pt>
    <dgm:pt modelId="{600FD20D-EC88-41B6-B553-B6F4530B7022}" type="pres">
      <dgm:prSet presAssocID="{932612DC-6E9C-4912-B40A-91CC7F10D55A}" presName="sibTrans" presStyleCnt="0"/>
      <dgm:spPr/>
    </dgm:pt>
    <dgm:pt modelId="{A4235CA1-FD14-4AB2-B365-85B1B96A00C6}" type="pres">
      <dgm:prSet presAssocID="{A6F12670-9085-4C54-BC02-D8DA4F614194}" presName="node" presStyleLbl="node1" presStyleIdx="2" presStyleCnt="5" custScaleY="99282" custLinFactNeighborX="-8338" custLinFactNeighborY="7185">
        <dgm:presLayoutVars>
          <dgm:bulletEnabled val="1"/>
        </dgm:presLayoutVars>
      </dgm:prSet>
      <dgm:spPr/>
      <dgm:t>
        <a:bodyPr/>
        <a:lstStyle/>
        <a:p>
          <a:endParaRPr lang="ru-RU"/>
        </a:p>
      </dgm:t>
    </dgm:pt>
    <dgm:pt modelId="{6F43C93A-DD73-49C8-ACFE-35723E21CAF7}" type="pres">
      <dgm:prSet presAssocID="{520D8AB7-CAF2-4E0A-883C-FF1440B02371}" presName="sibTrans" presStyleCnt="0"/>
      <dgm:spPr/>
    </dgm:pt>
    <dgm:pt modelId="{CAE0DFE3-A188-4C8B-8F83-D8614A804E4E}" type="pres">
      <dgm:prSet presAssocID="{A8E6CB20-9851-4DA0-9878-989FE23E08AB}" presName="node" presStyleLbl="node1" presStyleIdx="3" presStyleCnt="5" custScaleY="88322">
        <dgm:presLayoutVars>
          <dgm:bulletEnabled val="1"/>
        </dgm:presLayoutVars>
      </dgm:prSet>
      <dgm:spPr/>
      <dgm:t>
        <a:bodyPr/>
        <a:lstStyle/>
        <a:p>
          <a:endParaRPr lang="ru-RU"/>
        </a:p>
      </dgm:t>
    </dgm:pt>
    <dgm:pt modelId="{87705C42-CF35-44FA-8FA3-1AD27B5FA224}" type="pres">
      <dgm:prSet presAssocID="{0FCD5C04-8FAB-4258-810C-7E8715DF367F}" presName="sibTrans" presStyleCnt="0"/>
      <dgm:spPr/>
    </dgm:pt>
    <dgm:pt modelId="{79AAD5C6-A6A7-429F-AD43-7C88355BD5D0}" type="pres">
      <dgm:prSet presAssocID="{2E7C9F88-E4D9-4269-B156-D4DE526032CB}" presName="node" presStyleLbl="node1" presStyleIdx="4" presStyleCnt="5" custScaleY="88493">
        <dgm:presLayoutVars>
          <dgm:bulletEnabled val="1"/>
        </dgm:presLayoutVars>
      </dgm:prSet>
      <dgm:spPr/>
      <dgm:t>
        <a:bodyPr/>
        <a:lstStyle/>
        <a:p>
          <a:endParaRPr lang="ru-RU"/>
        </a:p>
      </dgm:t>
    </dgm:pt>
  </dgm:ptLst>
  <dgm:cxnLst>
    <dgm:cxn modelId="{0CC7A844-6D52-42C3-96F1-22C9469EE918}" srcId="{FEA0E921-F2F0-4F09-88AA-3B2D9F76F3D6}" destId="{9F5DEC4D-52BE-4E7A-8B8F-A4206FBE7174}" srcOrd="1" destOrd="0" parTransId="{AEACA513-B93F-4992-ADBF-3DADA8110106}" sibTransId="{932612DC-6E9C-4912-B40A-91CC7F10D55A}"/>
    <dgm:cxn modelId="{9A8B46AD-9F4A-4808-900A-21FF5DF3AE36}" type="presOf" srcId="{2E7C9F88-E4D9-4269-B156-D4DE526032CB}" destId="{79AAD5C6-A6A7-429F-AD43-7C88355BD5D0}" srcOrd="0" destOrd="0" presId="urn:microsoft.com/office/officeart/2005/8/layout/default"/>
    <dgm:cxn modelId="{988B905B-7D06-48A3-B386-0919E644F8CE}" type="presOf" srcId="{9F5DEC4D-52BE-4E7A-8B8F-A4206FBE7174}" destId="{38FDF1C3-B2B3-45D6-ABB4-DEB3C64DAD4B}" srcOrd="0" destOrd="0" presId="urn:microsoft.com/office/officeart/2005/8/layout/default"/>
    <dgm:cxn modelId="{C1B024BA-26E8-410E-9950-63B50597EF5A}" type="presOf" srcId="{A8E6CB20-9851-4DA0-9878-989FE23E08AB}" destId="{CAE0DFE3-A188-4C8B-8F83-D8614A804E4E}" srcOrd="0" destOrd="0" presId="urn:microsoft.com/office/officeart/2005/8/layout/default"/>
    <dgm:cxn modelId="{148F53C5-A2B0-4440-8FCE-942B8CDC721B}" type="presOf" srcId="{A6F12670-9085-4C54-BC02-D8DA4F614194}" destId="{A4235CA1-FD14-4AB2-B365-85B1B96A00C6}" srcOrd="0" destOrd="0" presId="urn:microsoft.com/office/officeart/2005/8/layout/default"/>
    <dgm:cxn modelId="{A70C98C2-7BDD-413F-B3D3-492AC24F59A1}" srcId="{FEA0E921-F2F0-4F09-88AA-3B2D9F76F3D6}" destId="{89CB37C0-5931-428D-ABA1-820C3B03ED18}" srcOrd="0" destOrd="0" parTransId="{DE45F79A-3358-4803-B9B7-90E227FDB87F}" sibTransId="{AB9584AB-1847-4AFE-97E5-E38141378EDE}"/>
    <dgm:cxn modelId="{F50600ED-2131-4A0D-B914-0191C9E3FC0F}" type="presOf" srcId="{FEA0E921-F2F0-4F09-88AA-3B2D9F76F3D6}" destId="{5F7BA35A-D5E6-46D7-A7EF-A872FCBCC345}" srcOrd="0" destOrd="0" presId="urn:microsoft.com/office/officeart/2005/8/layout/default"/>
    <dgm:cxn modelId="{8661A8B7-0E4F-4144-B461-F2351EDCBF45}" srcId="{FEA0E921-F2F0-4F09-88AA-3B2D9F76F3D6}" destId="{A6F12670-9085-4C54-BC02-D8DA4F614194}" srcOrd="2" destOrd="0" parTransId="{32923225-5860-49AB-BA53-FC669611E275}" sibTransId="{520D8AB7-CAF2-4E0A-883C-FF1440B02371}"/>
    <dgm:cxn modelId="{629A20B5-47AB-4D60-86FE-C8DF5580DEFF}" srcId="{FEA0E921-F2F0-4F09-88AA-3B2D9F76F3D6}" destId="{A8E6CB20-9851-4DA0-9878-989FE23E08AB}" srcOrd="3" destOrd="0" parTransId="{AF34EA4A-F46C-40D8-9FC3-F865CA25B4B0}" sibTransId="{0FCD5C04-8FAB-4258-810C-7E8715DF367F}"/>
    <dgm:cxn modelId="{31C9B7FD-A406-4210-979A-DEA314332212}" srcId="{FEA0E921-F2F0-4F09-88AA-3B2D9F76F3D6}" destId="{2E7C9F88-E4D9-4269-B156-D4DE526032CB}" srcOrd="4" destOrd="0" parTransId="{2F880811-674A-49C5-B7E3-A4853E69AC26}" sibTransId="{8E3DA38B-48B6-4AF9-8029-E96304FB4C9B}"/>
    <dgm:cxn modelId="{DEAD1303-947C-4B5C-94C3-93DD27857438}" type="presOf" srcId="{89CB37C0-5931-428D-ABA1-820C3B03ED18}" destId="{BB072271-71CA-43E1-BE28-773751CB9119}" srcOrd="0" destOrd="0" presId="urn:microsoft.com/office/officeart/2005/8/layout/default"/>
    <dgm:cxn modelId="{1160439C-7F62-4AA9-9FC8-549A35643271}" type="presParOf" srcId="{5F7BA35A-D5E6-46D7-A7EF-A872FCBCC345}" destId="{BB072271-71CA-43E1-BE28-773751CB9119}" srcOrd="0" destOrd="0" presId="urn:microsoft.com/office/officeart/2005/8/layout/default"/>
    <dgm:cxn modelId="{F5552969-955F-4EF5-98B5-90AF74DAA6C5}" type="presParOf" srcId="{5F7BA35A-D5E6-46D7-A7EF-A872FCBCC345}" destId="{D4C81DD7-BB88-4AD6-82DB-C047EBE7B671}" srcOrd="1" destOrd="0" presId="urn:microsoft.com/office/officeart/2005/8/layout/default"/>
    <dgm:cxn modelId="{8890CE2D-58FA-4C6A-85D7-695B1119D236}" type="presParOf" srcId="{5F7BA35A-D5E6-46D7-A7EF-A872FCBCC345}" destId="{38FDF1C3-B2B3-45D6-ABB4-DEB3C64DAD4B}" srcOrd="2" destOrd="0" presId="urn:microsoft.com/office/officeart/2005/8/layout/default"/>
    <dgm:cxn modelId="{A69A3AA5-3605-445D-8B84-663DC25689D7}" type="presParOf" srcId="{5F7BA35A-D5E6-46D7-A7EF-A872FCBCC345}" destId="{600FD20D-EC88-41B6-B553-B6F4530B7022}" srcOrd="3" destOrd="0" presId="urn:microsoft.com/office/officeart/2005/8/layout/default"/>
    <dgm:cxn modelId="{0E78FBCF-DB05-4E49-BF42-8F18C40EB65F}" type="presParOf" srcId="{5F7BA35A-D5E6-46D7-A7EF-A872FCBCC345}" destId="{A4235CA1-FD14-4AB2-B365-85B1B96A00C6}" srcOrd="4" destOrd="0" presId="urn:microsoft.com/office/officeart/2005/8/layout/default"/>
    <dgm:cxn modelId="{279351F4-DDC9-4515-94D4-52DAEB19963B}" type="presParOf" srcId="{5F7BA35A-D5E6-46D7-A7EF-A872FCBCC345}" destId="{6F43C93A-DD73-49C8-ACFE-35723E21CAF7}" srcOrd="5" destOrd="0" presId="urn:microsoft.com/office/officeart/2005/8/layout/default"/>
    <dgm:cxn modelId="{2CFC2511-469C-4D78-95FB-CC288C44E555}" type="presParOf" srcId="{5F7BA35A-D5E6-46D7-A7EF-A872FCBCC345}" destId="{CAE0DFE3-A188-4C8B-8F83-D8614A804E4E}" srcOrd="6" destOrd="0" presId="urn:microsoft.com/office/officeart/2005/8/layout/default"/>
    <dgm:cxn modelId="{26198BF1-B68D-4062-9CDD-63B58A6CF620}" type="presParOf" srcId="{5F7BA35A-D5E6-46D7-A7EF-A872FCBCC345}" destId="{87705C42-CF35-44FA-8FA3-1AD27B5FA224}" srcOrd="7" destOrd="0" presId="urn:microsoft.com/office/officeart/2005/8/layout/default"/>
    <dgm:cxn modelId="{3ACCF2A0-7E8A-4B60-BF3F-E912890885FE}" type="presParOf" srcId="{5F7BA35A-D5E6-46D7-A7EF-A872FCBCC345}" destId="{79AAD5C6-A6A7-429F-AD43-7C88355BD5D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E04DFC-7401-454A-BF0A-A566ACA172D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uk-UA"/>
        </a:p>
      </dgm:t>
    </dgm:pt>
    <dgm:pt modelId="{33B1A4E6-DBA0-4354-8F32-B863C9B710CB}">
      <dgm:prSet phldrT="[Текст]" custT="1"/>
      <dgm:spPr/>
      <dgm:t>
        <a:bodyPr/>
        <a:lstStyle/>
        <a:p>
          <a:r>
            <a:rPr lang="en-US" dirty="0">
              <a:solidFill>
                <a:schemeClr val="bg1"/>
              </a:solidFill>
            </a:rPr>
            <a:t>To understand</a:t>
          </a:r>
          <a:r>
            <a:rPr lang="uk-UA" dirty="0">
              <a:solidFill>
                <a:schemeClr val="bg1"/>
              </a:solidFill>
            </a:rPr>
            <a:t> </a:t>
          </a:r>
          <a:r>
            <a:rPr lang="en-US" dirty="0">
              <a:solidFill>
                <a:schemeClr val="bg1"/>
              </a:solidFill>
            </a:rPr>
            <a:t>the basic mechanisms of  immune response formation by human body under different setting</a:t>
          </a:r>
          <a:r>
            <a:rPr lang="uk-UA" dirty="0">
              <a:solidFill>
                <a:schemeClr val="bg1"/>
              </a:solidFill>
            </a:rPr>
            <a:t>.</a:t>
          </a:r>
          <a:r>
            <a:rPr lang="en-US" dirty="0">
              <a:solidFill>
                <a:schemeClr val="bg1"/>
              </a:solidFill>
            </a:rPr>
            <a:t> </a:t>
          </a:r>
          <a:endParaRPr lang="uk-UA" dirty="0">
            <a:solidFill>
              <a:schemeClr val="bg1"/>
            </a:solidFill>
          </a:endParaRPr>
        </a:p>
      </dgm:t>
    </dgm:pt>
    <dgm:pt modelId="{9ECD06C5-CEEF-4EAF-9FA2-DD768F8DCE1B}" type="parTrans" cxnId="{895B42A9-F11B-49F4-8A0D-5BCC71D89F7B}">
      <dgm:prSet/>
      <dgm:spPr/>
      <dgm:t>
        <a:bodyPr/>
        <a:lstStyle/>
        <a:p>
          <a:endParaRPr lang="uk-UA"/>
        </a:p>
      </dgm:t>
    </dgm:pt>
    <dgm:pt modelId="{A9323694-E2FA-487A-8A36-B16B2BB48475}" type="sibTrans" cxnId="{895B42A9-F11B-49F4-8A0D-5BCC71D89F7B}">
      <dgm:prSet/>
      <dgm:spPr/>
      <dgm:t>
        <a:bodyPr/>
        <a:lstStyle/>
        <a:p>
          <a:endParaRPr lang="uk-UA"/>
        </a:p>
      </dgm:t>
    </dgm:pt>
    <dgm:pt modelId="{C1B041A6-5583-426C-AFCF-707A56BBCB7B}">
      <dgm:prSet phldrT="[Текст]" phldr="1"/>
      <dgm:spPr/>
      <dgm:t>
        <a:bodyPr/>
        <a:lstStyle/>
        <a:p>
          <a:endParaRPr lang="uk-UA" dirty="0"/>
        </a:p>
      </dgm:t>
    </dgm:pt>
    <dgm:pt modelId="{5C4A7B97-AA27-4F36-B46D-EEFA774CBC96}" type="sibTrans" cxnId="{C31F0463-E683-4EFC-A66F-729AA2ABBAB3}">
      <dgm:prSet/>
      <dgm:spPr/>
      <dgm:t>
        <a:bodyPr/>
        <a:lstStyle/>
        <a:p>
          <a:endParaRPr lang="uk-UA"/>
        </a:p>
      </dgm:t>
    </dgm:pt>
    <dgm:pt modelId="{F7AB075B-BF16-49E5-9DEA-A26274F0055C}" type="parTrans" cxnId="{C31F0463-E683-4EFC-A66F-729AA2ABBAB3}">
      <dgm:prSet/>
      <dgm:spPr/>
      <dgm:t>
        <a:bodyPr/>
        <a:lstStyle/>
        <a:p>
          <a:endParaRPr lang="uk-UA"/>
        </a:p>
      </dgm:t>
    </dgm:pt>
    <dgm:pt modelId="{AAB075E6-75E9-46E4-BD76-242733411A80}">
      <dgm:prSet phldrT="[Текст]"/>
      <dgm:spPr/>
      <dgm:t>
        <a:bodyPr/>
        <a:lstStyle/>
        <a:p>
          <a:r>
            <a:rPr lang="en-US" dirty="0">
              <a:solidFill>
                <a:schemeClr val="bg1"/>
              </a:solidFill>
            </a:rPr>
            <a:t>To know main groups of immunobiological preparations, features of their use in medical practice, main indications and contraindications to their use</a:t>
          </a:r>
          <a:r>
            <a:rPr lang="uk-UA" dirty="0">
              <a:solidFill>
                <a:schemeClr val="bg1"/>
              </a:solidFill>
            </a:rPr>
            <a:t>.</a:t>
          </a:r>
        </a:p>
      </dgm:t>
    </dgm:pt>
    <dgm:pt modelId="{E5A15B67-A3A0-4B7B-80F1-E5F728F7B776}" type="sibTrans" cxnId="{52C9EE78-8686-4A98-A43B-1D928959EB03}">
      <dgm:prSet/>
      <dgm:spPr/>
      <dgm:t>
        <a:bodyPr/>
        <a:lstStyle/>
        <a:p>
          <a:endParaRPr lang="uk-UA"/>
        </a:p>
      </dgm:t>
    </dgm:pt>
    <dgm:pt modelId="{B69517A3-5561-4E47-AFD8-A1022E757837}" type="parTrans" cxnId="{52C9EE78-8686-4A98-A43B-1D928959EB03}">
      <dgm:prSet/>
      <dgm:spPr/>
      <dgm:t>
        <a:bodyPr/>
        <a:lstStyle/>
        <a:p>
          <a:endParaRPr lang="uk-UA"/>
        </a:p>
      </dgm:t>
    </dgm:pt>
    <dgm:pt modelId="{80380D2A-3377-43A9-B47F-87085D46F64B}" type="pres">
      <dgm:prSet presAssocID="{67E04DFC-7401-454A-BF0A-A566ACA172D9}" presName="linear" presStyleCnt="0">
        <dgm:presLayoutVars>
          <dgm:animLvl val="lvl"/>
          <dgm:resizeHandles val="exact"/>
        </dgm:presLayoutVars>
      </dgm:prSet>
      <dgm:spPr/>
      <dgm:t>
        <a:bodyPr/>
        <a:lstStyle/>
        <a:p>
          <a:endParaRPr lang="ru-RU"/>
        </a:p>
      </dgm:t>
    </dgm:pt>
    <dgm:pt modelId="{D823D65B-2291-4EA8-8DC1-B674D7B07AF0}" type="pres">
      <dgm:prSet presAssocID="{33B1A4E6-DBA0-4354-8F32-B863C9B710CB}" presName="parentText" presStyleLbl="node1" presStyleIdx="0" presStyleCnt="2" custScaleX="100000" custLinFactNeighborX="0" custLinFactNeighborY="-33131">
        <dgm:presLayoutVars>
          <dgm:chMax val="0"/>
          <dgm:bulletEnabled val="1"/>
        </dgm:presLayoutVars>
      </dgm:prSet>
      <dgm:spPr/>
      <dgm:t>
        <a:bodyPr/>
        <a:lstStyle/>
        <a:p>
          <a:endParaRPr lang="ru-RU"/>
        </a:p>
      </dgm:t>
    </dgm:pt>
    <dgm:pt modelId="{17BE3BA4-085E-415E-8A23-D2ECC892EAD4}" type="pres">
      <dgm:prSet presAssocID="{A9323694-E2FA-487A-8A36-B16B2BB48475}" presName="spacer" presStyleCnt="0"/>
      <dgm:spPr/>
    </dgm:pt>
    <dgm:pt modelId="{F5F0A99C-C2AC-4D67-BD8A-5A8EEF414239}" type="pres">
      <dgm:prSet presAssocID="{AAB075E6-75E9-46E4-BD76-242733411A80}" presName="parentText" presStyleLbl="node1" presStyleIdx="1" presStyleCnt="2" custLinFactNeighborX="1008" custLinFactNeighborY="44277">
        <dgm:presLayoutVars>
          <dgm:chMax val="0"/>
          <dgm:bulletEnabled val="1"/>
        </dgm:presLayoutVars>
      </dgm:prSet>
      <dgm:spPr/>
      <dgm:t>
        <a:bodyPr/>
        <a:lstStyle/>
        <a:p>
          <a:endParaRPr lang="ru-RU"/>
        </a:p>
      </dgm:t>
    </dgm:pt>
    <dgm:pt modelId="{E9768CBD-0A25-4461-9609-58FCE30CE16C}" type="pres">
      <dgm:prSet presAssocID="{AAB075E6-75E9-46E4-BD76-242733411A80}" presName="childText" presStyleLbl="revTx" presStyleIdx="0" presStyleCnt="1">
        <dgm:presLayoutVars>
          <dgm:bulletEnabled val="1"/>
        </dgm:presLayoutVars>
      </dgm:prSet>
      <dgm:spPr/>
      <dgm:t>
        <a:bodyPr/>
        <a:lstStyle/>
        <a:p>
          <a:endParaRPr lang="ru-RU"/>
        </a:p>
      </dgm:t>
    </dgm:pt>
  </dgm:ptLst>
  <dgm:cxnLst>
    <dgm:cxn modelId="{895B42A9-F11B-49F4-8A0D-5BCC71D89F7B}" srcId="{67E04DFC-7401-454A-BF0A-A566ACA172D9}" destId="{33B1A4E6-DBA0-4354-8F32-B863C9B710CB}" srcOrd="0" destOrd="0" parTransId="{9ECD06C5-CEEF-4EAF-9FA2-DD768F8DCE1B}" sibTransId="{A9323694-E2FA-487A-8A36-B16B2BB48475}"/>
    <dgm:cxn modelId="{9869B856-16A7-4EFF-9661-3EC0882B4E9D}" type="presOf" srcId="{33B1A4E6-DBA0-4354-8F32-B863C9B710CB}" destId="{D823D65B-2291-4EA8-8DC1-B674D7B07AF0}" srcOrd="0" destOrd="0" presId="urn:microsoft.com/office/officeart/2005/8/layout/vList2"/>
    <dgm:cxn modelId="{F5B67CB8-7015-42D7-A371-98F1A52D0A02}" type="presOf" srcId="{AAB075E6-75E9-46E4-BD76-242733411A80}" destId="{F5F0A99C-C2AC-4D67-BD8A-5A8EEF414239}" srcOrd="0" destOrd="0" presId="urn:microsoft.com/office/officeart/2005/8/layout/vList2"/>
    <dgm:cxn modelId="{C31F0463-E683-4EFC-A66F-729AA2ABBAB3}" srcId="{AAB075E6-75E9-46E4-BD76-242733411A80}" destId="{C1B041A6-5583-426C-AFCF-707A56BBCB7B}" srcOrd="0" destOrd="0" parTransId="{F7AB075B-BF16-49E5-9DEA-A26274F0055C}" sibTransId="{5C4A7B97-AA27-4F36-B46D-EEFA774CBC96}"/>
    <dgm:cxn modelId="{52C9EE78-8686-4A98-A43B-1D928959EB03}" srcId="{67E04DFC-7401-454A-BF0A-A566ACA172D9}" destId="{AAB075E6-75E9-46E4-BD76-242733411A80}" srcOrd="1" destOrd="0" parTransId="{B69517A3-5561-4E47-AFD8-A1022E757837}" sibTransId="{E5A15B67-A3A0-4B7B-80F1-E5F728F7B776}"/>
    <dgm:cxn modelId="{0FC16FD5-5F5A-42DF-98D8-0F1DA4D7A380}" type="presOf" srcId="{C1B041A6-5583-426C-AFCF-707A56BBCB7B}" destId="{E9768CBD-0A25-4461-9609-58FCE30CE16C}" srcOrd="0" destOrd="0" presId="urn:microsoft.com/office/officeart/2005/8/layout/vList2"/>
    <dgm:cxn modelId="{A8C487D7-CDBB-4B68-B53B-1F70AFC7A282}" type="presOf" srcId="{67E04DFC-7401-454A-BF0A-A566ACA172D9}" destId="{80380D2A-3377-43A9-B47F-87085D46F64B}" srcOrd="0" destOrd="0" presId="urn:microsoft.com/office/officeart/2005/8/layout/vList2"/>
    <dgm:cxn modelId="{943895E0-DEEA-4F0B-9085-3270081BE6EB}" type="presParOf" srcId="{80380D2A-3377-43A9-B47F-87085D46F64B}" destId="{D823D65B-2291-4EA8-8DC1-B674D7B07AF0}" srcOrd="0" destOrd="0" presId="urn:microsoft.com/office/officeart/2005/8/layout/vList2"/>
    <dgm:cxn modelId="{3228781D-41F3-4C93-A1CC-DBA22ADED05E}" type="presParOf" srcId="{80380D2A-3377-43A9-B47F-87085D46F64B}" destId="{17BE3BA4-085E-415E-8A23-D2ECC892EAD4}" srcOrd="1" destOrd="0" presId="urn:microsoft.com/office/officeart/2005/8/layout/vList2"/>
    <dgm:cxn modelId="{717F69D5-8722-460A-A9B3-A7D9D53633ED}" type="presParOf" srcId="{80380D2A-3377-43A9-B47F-87085D46F64B}" destId="{F5F0A99C-C2AC-4D67-BD8A-5A8EEF414239}" srcOrd="2" destOrd="0" presId="urn:microsoft.com/office/officeart/2005/8/layout/vList2"/>
    <dgm:cxn modelId="{00C087AB-3F45-4F20-89D7-4BF823B55CCB}" type="presParOf" srcId="{80380D2A-3377-43A9-B47F-87085D46F64B}" destId="{E9768CBD-0A25-4461-9609-58FCE30CE16C}"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2B94E3-2FFD-4D81-9577-4A30687016B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uk-UA"/>
        </a:p>
      </dgm:t>
    </dgm:pt>
    <dgm:pt modelId="{5E8D4949-4BCE-438B-8A53-C1DE5D5DF5A4}">
      <dgm:prSet phldrT="[Текст]"/>
      <dgm:spPr/>
      <dgm:t>
        <a:bodyPr/>
        <a:lstStyle/>
        <a:p>
          <a:r>
            <a:rPr lang="en-US" dirty="0"/>
            <a:t>To be good in medicinal correction at dysbiosis which may arise because of antibacterial therapy</a:t>
          </a:r>
          <a:r>
            <a:rPr lang="uk-UA" dirty="0"/>
            <a:t>.</a:t>
          </a:r>
        </a:p>
      </dgm:t>
    </dgm:pt>
    <dgm:pt modelId="{6BE820E4-B70A-4EA7-9C44-9EE554D64AD8}" type="parTrans" cxnId="{0EC2BF2D-45D8-4788-B8A9-B1599E9E2B3D}">
      <dgm:prSet/>
      <dgm:spPr/>
      <dgm:t>
        <a:bodyPr/>
        <a:lstStyle/>
        <a:p>
          <a:endParaRPr lang="uk-UA"/>
        </a:p>
      </dgm:t>
    </dgm:pt>
    <dgm:pt modelId="{3D0D058D-8ACF-459B-B766-B4BF6AB8D295}" type="sibTrans" cxnId="{0EC2BF2D-45D8-4788-B8A9-B1599E9E2B3D}">
      <dgm:prSet/>
      <dgm:spPr/>
      <dgm:t>
        <a:bodyPr/>
        <a:lstStyle/>
        <a:p>
          <a:endParaRPr lang="uk-UA"/>
        </a:p>
      </dgm:t>
    </dgm:pt>
    <dgm:pt modelId="{D284F65C-4FE3-4C91-BFB7-0CA60F800F3C}">
      <dgm:prSet phldrT="[Текст]"/>
      <dgm:spPr/>
      <dgm:t>
        <a:bodyPr/>
        <a:lstStyle/>
        <a:p>
          <a:r>
            <a:rPr lang="en-US" dirty="0"/>
            <a:t>To get a concept about probiotics, their classification, composition, features of their use</a:t>
          </a:r>
          <a:endParaRPr lang="uk-UA" dirty="0"/>
        </a:p>
      </dgm:t>
    </dgm:pt>
    <dgm:pt modelId="{E52E51D0-51E7-4520-AE6E-D34C7C241715}" type="parTrans" cxnId="{F99FE7A6-48C9-4CD2-A267-F3A5874B5243}">
      <dgm:prSet/>
      <dgm:spPr/>
      <dgm:t>
        <a:bodyPr/>
        <a:lstStyle/>
        <a:p>
          <a:endParaRPr lang="uk-UA"/>
        </a:p>
      </dgm:t>
    </dgm:pt>
    <dgm:pt modelId="{5911CA6A-62B4-42A3-B380-BA22DF93AF5D}" type="sibTrans" cxnId="{F99FE7A6-48C9-4CD2-A267-F3A5874B5243}">
      <dgm:prSet/>
      <dgm:spPr/>
      <dgm:t>
        <a:bodyPr/>
        <a:lstStyle/>
        <a:p>
          <a:endParaRPr lang="uk-UA"/>
        </a:p>
      </dgm:t>
    </dgm:pt>
    <dgm:pt modelId="{682F3CA0-96CE-4ECA-9225-B87B98EA27E9}">
      <dgm:prSet phldrT="[Текст]"/>
      <dgm:spPr/>
      <dgm:t>
        <a:bodyPr/>
        <a:lstStyle/>
        <a:p>
          <a:r>
            <a:rPr lang="en-US" dirty="0"/>
            <a:t>To become acquainted with basic achievements in modern biotechnology industry and different ways which are used for  immunobiological preparations production.</a:t>
          </a:r>
          <a:endParaRPr lang="uk-UA" dirty="0"/>
        </a:p>
      </dgm:t>
    </dgm:pt>
    <dgm:pt modelId="{ACFE883C-177C-4877-BE9B-5D7761E329C5}" type="parTrans" cxnId="{9FEE1F43-08A2-4275-91C4-79D3375862AD}">
      <dgm:prSet/>
      <dgm:spPr/>
      <dgm:t>
        <a:bodyPr/>
        <a:lstStyle/>
        <a:p>
          <a:endParaRPr lang="uk-UA"/>
        </a:p>
      </dgm:t>
    </dgm:pt>
    <dgm:pt modelId="{AA361ADE-E2FD-4CFE-B5CC-8A94D2C02E12}" type="sibTrans" cxnId="{9FEE1F43-08A2-4275-91C4-79D3375862AD}">
      <dgm:prSet/>
      <dgm:spPr/>
      <dgm:t>
        <a:bodyPr/>
        <a:lstStyle/>
        <a:p>
          <a:endParaRPr lang="uk-UA"/>
        </a:p>
      </dgm:t>
    </dgm:pt>
    <dgm:pt modelId="{041A9569-4846-43F1-9B38-71A67A9BEEF2}" type="pres">
      <dgm:prSet presAssocID="{7B2B94E3-2FFD-4D81-9577-4A30687016BB}" presName="linear" presStyleCnt="0">
        <dgm:presLayoutVars>
          <dgm:dir/>
          <dgm:resizeHandles val="exact"/>
        </dgm:presLayoutVars>
      </dgm:prSet>
      <dgm:spPr/>
      <dgm:t>
        <a:bodyPr/>
        <a:lstStyle/>
        <a:p>
          <a:endParaRPr lang="ru-RU"/>
        </a:p>
      </dgm:t>
    </dgm:pt>
    <dgm:pt modelId="{C86A6205-9098-4CD2-BB0C-C0DE8E4A47F3}" type="pres">
      <dgm:prSet presAssocID="{5E8D4949-4BCE-438B-8A53-C1DE5D5DF5A4}" presName="comp" presStyleCnt="0"/>
      <dgm:spPr/>
    </dgm:pt>
    <dgm:pt modelId="{BCE10EDB-FE59-4B5A-B821-B38AD8A3018C}" type="pres">
      <dgm:prSet presAssocID="{5E8D4949-4BCE-438B-8A53-C1DE5D5DF5A4}" presName="box" presStyleLbl="node1" presStyleIdx="0" presStyleCnt="3"/>
      <dgm:spPr/>
      <dgm:t>
        <a:bodyPr/>
        <a:lstStyle/>
        <a:p>
          <a:endParaRPr lang="ru-RU"/>
        </a:p>
      </dgm:t>
    </dgm:pt>
    <dgm:pt modelId="{31F29FA5-E8CC-44A5-82DB-D1A84F566626}" type="pres">
      <dgm:prSet presAssocID="{5E8D4949-4BCE-438B-8A53-C1DE5D5DF5A4}" presName="img" presStyleLbl="fgImgPlace1" presStyleIdx="0" presStyleCnt="3"/>
      <dgm:spPr>
        <a:blipFill rotWithShape="0">
          <a:blip xmlns:r="http://schemas.openxmlformats.org/officeDocument/2006/relationships" r:embed="rId1"/>
          <a:stretch>
            <a:fillRect/>
          </a:stretch>
        </a:blipFill>
      </dgm:spPr>
    </dgm:pt>
    <dgm:pt modelId="{07A30E3F-9839-44A3-A08E-887232B39713}" type="pres">
      <dgm:prSet presAssocID="{5E8D4949-4BCE-438B-8A53-C1DE5D5DF5A4}" presName="text" presStyleLbl="node1" presStyleIdx="0" presStyleCnt="3">
        <dgm:presLayoutVars>
          <dgm:bulletEnabled val="1"/>
        </dgm:presLayoutVars>
      </dgm:prSet>
      <dgm:spPr/>
      <dgm:t>
        <a:bodyPr/>
        <a:lstStyle/>
        <a:p>
          <a:endParaRPr lang="ru-RU"/>
        </a:p>
      </dgm:t>
    </dgm:pt>
    <dgm:pt modelId="{38FEB70C-9D0E-44EF-92F6-7FD307C45924}" type="pres">
      <dgm:prSet presAssocID="{3D0D058D-8ACF-459B-B766-B4BF6AB8D295}" presName="spacer" presStyleCnt="0"/>
      <dgm:spPr/>
    </dgm:pt>
    <dgm:pt modelId="{8E591A70-B907-46BA-8CC3-890D7BC8C78F}" type="pres">
      <dgm:prSet presAssocID="{D284F65C-4FE3-4C91-BFB7-0CA60F800F3C}" presName="comp" presStyleCnt="0"/>
      <dgm:spPr/>
    </dgm:pt>
    <dgm:pt modelId="{3FD80CBF-AFAD-4D79-A5FB-6E9AF801C4C7}" type="pres">
      <dgm:prSet presAssocID="{D284F65C-4FE3-4C91-BFB7-0CA60F800F3C}" presName="box" presStyleLbl="node1" presStyleIdx="1" presStyleCnt="3"/>
      <dgm:spPr/>
      <dgm:t>
        <a:bodyPr/>
        <a:lstStyle/>
        <a:p>
          <a:endParaRPr lang="ru-RU"/>
        </a:p>
      </dgm:t>
    </dgm:pt>
    <dgm:pt modelId="{6919C9D8-1252-4F36-BFB1-A88EB8EB7B7D}" type="pres">
      <dgm:prSet presAssocID="{D284F65C-4FE3-4C91-BFB7-0CA60F800F3C}" presName="img" presStyleLbl="fgImgPlace1" presStyleIdx="1" presStyleCnt="3"/>
      <dgm:spPr>
        <a:blipFill rotWithShape="0">
          <a:blip xmlns:r="http://schemas.openxmlformats.org/officeDocument/2006/relationships" r:embed="rId1"/>
          <a:stretch>
            <a:fillRect/>
          </a:stretch>
        </a:blipFill>
      </dgm:spPr>
    </dgm:pt>
    <dgm:pt modelId="{CAF2F8D1-34A8-412A-A641-54924F7829C0}" type="pres">
      <dgm:prSet presAssocID="{D284F65C-4FE3-4C91-BFB7-0CA60F800F3C}" presName="text" presStyleLbl="node1" presStyleIdx="1" presStyleCnt="3">
        <dgm:presLayoutVars>
          <dgm:bulletEnabled val="1"/>
        </dgm:presLayoutVars>
      </dgm:prSet>
      <dgm:spPr/>
      <dgm:t>
        <a:bodyPr/>
        <a:lstStyle/>
        <a:p>
          <a:endParaRPr lang="ru-RU"/>
        </a:p>
      </dgm:t>
    </dgm:pt>
    <dgm:pt modelId="{5F627AEC-C543-432C-A587-6CDEC7D82E4D}" type="pres">
      <dgm:prSet presAssocID="{5911CA6A-62B4-42A3-B380-BA22DF93AF5D}" presName="spacer" presStyleCnt="0"/>
      <dgm:spPr/>
    </dgm:pt>
    <dgm:pt modelId="{CA6F825B-06F2-4E26-94E4-DF7D1B389826}" type="pres">
      <dgm:prSet presAssocID="{682F3CA0-96CE-4ECA-9225-B87B98EA27E9}" presName="comp" presStyleCnt="0"/>
      <dgm:spPr/>
    </dgm:pt>
    <dgm:pt modelId="{ACAB4C42-F75A-4C6F-AFD7-0AF83B4355C2}" type="pres">
      <dgm:prSet presAssocID="{682F3CA0-96CE-4ECA-9225-B87B98EA27E9}" presName="box" presStyleLbl="node1" presStyleIdx="2" presStyleCnt="3"/>
      <dgm:spPr/>
      <dgm:t>
        <a:bodyPr/>
        <a:lstStyle/>
        <a:p>
          <a:endParaRPr lang="ru-RU"/>
        </a:p>
      </dgm:t>
    </dgm:pt>
    <dgm:pt modelId="{7050788D-1359-435F-BB58-33753E042837}" type="pres">
      <dgm:prSet presAssocID="{682F3CA0-96CE-4ECA-9225-B87B98EA27E9}" presName="img" presStyleLbl="fgImgPlace1" presStyleIdx="2" presStyleCnt="3"/>
      <dgm:spPr>
        <a:blipFill rotWithShape="0">
          <a:blip xmlns:r="http://schemas.openxmlformats.org/officeDocument/2006/relationships" r:embed="rId1"/>
          <a:stretch>
            <a:fillRect/>
          </a:stretch>
        </a:blipFill>
      </dgm:spPr>
    </dgm:pt>
    <dgm:pt modelId="{3ED92545-1118-4980-929C-BECB3D3AE1FD}" type="pres">
      <dgm:prSet presAssocID="{682F3CA0-96CE-4ECA-9225-B87B98EA27E9}" presName="text" presStyleLbl="node1" presStyleIdx="2" presStyleCnt="3">
        <dgm:presLayoutVars>
          <dgm:bulletEnabled val="1"/>
        </dgm:presLayoutVars>
      </dgm:prSet>
      <dgm:spPr/>
      <dgm:t>
        <a:bodyPr/>
        <a:lstStyle/>
        <a:p>
          <a:endParaRPr lang="ru-RU"/>
        </a:p>
      </dgm:t>
    </dgm:pt>
  </dgm:ptLst>
  <dgm:cxnLst>
    <dgm:cxn modelId="{8BCD1FF0-F535-4BAE-B783-A3795B2BCEB1}" type="presOf" srcId="{5E8D4949-4BCE-438B-8A53-C1DE5D5DF5A4}" destId="{07A30E3F-9839-44A3-A08E-887232B39713}" srcOrd="1" destOrd="0" presId="urn:microsoft.com/office/officeart/2005/8/layout/vList4"/>
    <dgm:cxn modelId="{74B66953-1D8F-407A-9057-741A6FC9AE2F}" type="presOf" srcId="{682F3CA0-96CE-4ECA-9225-B87B98EA27E9}" destId="{3ED92545-1118-4980-929C-BECB3D3AE1FD}" srcOrd="1" destOrd="0" presId="urn:microsoft.com/office/officeart/2005/8/layout/vList4"/>
    <dgm:cxn modelId="{4CEDCF0B-C47B-4FA8-8EDC-E0AFB67D81B3}" type="presOf" srcId="{5E8D4949-4BCE-438B-8A53-C1DE5D5DF5A4}" destId="{BCE10EDB-FE59-4B5A-B821-B38AD8A3018C}" srcOrd="0" destOrd="0" presId="urn:microsoft.com/office/officeart/2005/8/layout/vList4"/>
    <dgm:cxn modelId="{03580635-54D3-4031-815D-5CA0AB6A410B}" type="presOf" srcId="{682F3CA0-96CE-4ECA-9225-B87B98EA27E9}" destId="{ACAB4C42-F75A-4C6F-AFD7-0AF83B4355C2}" srcOrd="0" destOrd="0" presId="urn:microsoft.com/office/officeart/2005/8/layout/vList4"/>
    <dgm:cxn modelId="{F99FE7A6-48C9-4CD2-A267-F3A5874B5243}" srcId="{7B2B94E3-2FFD-4D81-9577-4A30687016BB}" destId="{D284F65C-4FE3-4C91-BFB7-0CA60F800F3C}" srcOrd="1" destOrd="0" parTransId="{E52E51D0-51E7-4520-AE6E-D34C7C241715}" sibTransId="{5911CA6A-62B4-42A3-B380-BA22DF93AF5D}"/>
    <dgm:cxn modelId="{0EC2BF2D-45D8-4788-B8A9-B1599E9E2B3D}" srcId="{7B2B94E3-2FFD-4D81-9577-4A30687016BB}" destId="{5E8D4949-4BCE-438B-8A53-C1DE5D5DF5A4}" srcOrd="0" destOrd="0" parTransId="{6BE820E4-B70A-4EA7-9C44-9EE554D64AD8}" sibTransId="{3D0D058D-8ACF-459B-B766-B4BF6AB8D295}"/>
    <dgm:cxn modelId="{9FEE1F43-08A2-4275-91C4-79D3375862AD}" srcId="{7B2B94E3-2FFD-4D81-9577-4A30687016BB}" destId="{682F3CA0-96CE-4ECA-9225-B87B98EA27E9}" srcOrd="2" destOrd="0" parTransId="{ACFE883C-177C-4877-BE9B-5D7761E329C5}" sibTransId="{AA361ADE-E2FD-4CFE-B5CC-8A94D2C02E12}"/>
    <dgm:cxn modelId="{1130E55B-8834-4BCC-A965-EB04D3B1A992}" type="presOf" srcId="{D284F65C-4FE3-4C91-BFB7-0CA60F800F3C}" destId="{CAF2F8D1-34A8-412A-A641-54924F7829C0}" srcOrd="1" destOrd="0" presId="urn:microsoft.com/office/officeart/2005/8/layout/vList4"/>
    <dgm:cxn modelId="{23E936B6-C98B-4EC5-8175-33266DDB1F9B}" type="presOf" srcId="{7B2B94E3-2FFD-4D81-9577-4A30687016BB}" destId="{041A9569-4846-43F1-9B38-71A67A9BEEF2}" srcOrd="0" destOrd="0" presId="urn:microsoft.com/office/officeart/2005/8/layout/vList4"/>
    <dgm:cxn modelId="{8AE4DE4C-83DA-4D73-B653-8629AAF35D9E}" type="presOf" srcId="{D284F65C-4FE3-4C91-BFB7-0CA60F800F3C}" destId="{3FD80CBF-AFAD-4D79-A5FB-6E9AF801C4C7}" srcOrd="0" destOrd="0" presId="urn:microsoft.com/office/officeart/2005/8/layout/vList4"/>
    <dgm:cxn modelId="{304F5BB2-8CE4-4612-9398-B9CCF992B246}" type="presParOf" srcId="{041A9569-4846-43F1-9B38-71A67A9BEEF2}" destId="{C86A6205-9098-4CD2-BB0C-C0DE8E4A47F3}" srcOrd="0" destOrd="0" presId="urn:microsoft.com/office/officeart/2005/8/layout/vList4"/>
    <dgm:cxn modelId="{D5CB4B37-9C70-4D07-A1F8-2FD17AC56D08}" type="presParOf" srcId="{C86A6205-9098-4CD2-BB0C-C0DE8E4A47F3}" destId="{BCE10EDB-FE59-4B5A-B821-B38AD8A3018C}" srcOrd="0" destOrd="0" presId="urn:microsoft.com/office/officeart/2005/8/layout/vList4"/>
    <dgm:cxn modelId="{879C95DC-41F8-419C-A28B-D5ECCDD43E64}" type="presParOf" srcId="{C86A6205-9098-4CD2-BB0C-C0DE8E4A47F3}" destId="{31F29FA5-E8CC-44A5-82DB-D1A84F566626}" srcOrd="1" destOrd="0" presId="urn:microsoft.com/office/officeart/2005/8/layout/vList4"/>
    <dgm:cxn modelId="{3E152301-BF05-4219-85D3-F3E9A630B0EA}" type="presParOf" srcId="{C86A6205-9098-4CD2-BB0C-C0DE8E4A47F3}" destId="{07A30E3F-9839-44A3-A08E-887232B39713}" srcOrd="2" destOrd="0" presId="urn:microsoft.com/office/officeart/2005/8/layout/vList4"/>
    <dgm:cxn modelId="{AF871412-60A9-48D3-8DCA-8D11E5A92F7C}" type="presParOf" srcId="{041A9569-4846-43F1-9B38-71A67A9BEEF2}" destId="{38FEB70C-9D0E-44EF-92F6-7FD307C45924}" srcOrd="1" destOrd="0" presId="urn:microsoft.com/office/officeart/2005/8/layout/vList4"/>
    <dgm:cxn modelId="{067ED273-4308-46EB-A875-FD8C60663052}" type="presParOf" srcId="{041A9569-4846-43F1-9B38-71A67A9BEEF2}" destId="{8E591A70-B907-46BA-8CC3-890D7BC8C78F}" srcOrd="2" destOrd="0" presId="urn:microsoft.com/office/officeart/2005/8/layout/vList4"/>
    <dgm:cxn modelId="{68E1A987-274B-4E4A-9FDC-AF7C1DD64B1F}" type="presParOf" srcId="{8E591A70-B907-46BA-8CC3-890D7BC8C78F}" destId="{3FD80CBF-AFAD-4D79-A5FB-6E9AF801C4C7}" srcOrd="0" destOrd="0" presId="urn:microsoft.com/office/officeart/2005/8/layout/vList4"/>
    <dgm:cxn modelId="{F79F37EC-890B-41DE-81DF-F548F4F2BA6A}" type="presParOf" srcId="{8E591A70-B907-46BA-8CC3-890D7BC8C78F}" destId="{6919C9D8-1252-4F36-BFB1-A88EB8EB7B7D}" srcOrd="1" destOrd="0" presId="urn:microsoft.com/office/officeart/2005/8/layout/vList4"/>
    <dgm:cxn modelId="{A796EAD5-376A-4D6E-ADE6-7B1FB71EFAEC}" type="presParOf" srcId="{8E591A70-B907-46BA-8CC3-890D7BC8C78F}" destId="{CAF2F8D1-34A8-412A-A641-54924F7829C0}" srcOrd="2" destOrd="0" presId="urn:microsoft.com/office/officeart/2005/8/layout/vList4"/>
    <dgm:cxn modelId="{F8989C10-6564-45F6-8672-BB0579897A94}" type="presParOf" srcId="{041A9569-4846-43F1-9B38-71A67A9BEEF2}" destId="{5F627AEC-C543-432C-A587-6CDEC7D82E4D}" srcOrd="3" destOrd="0" presId="urn:microsoft.com/office/officeart/2005/8/layout/vList4"/>
    <dgm:cxn modelId="{359314A0-98D4-442E-8141-C21B119BBDA8}" type="presParOf" srcId="{041A9569-4846-43F1-9B38-71A67A9BEEF2}" destId="{CA6F825B-06F2-4E26-94E4-DF7D1B389826}" srcOrd="4" destOrd="0" presId="urn:microsoft.com/office/officeart/2005/8/layout/vList4"/>
    <dgm:cxn modelId="{2B90D5BC-87C9-4BD5-860E-F6EF61B8135F}" type="presParOf" srcId="{CA6F825B-06F2-4E26-94E4-DF7D1B389826}" destId="{ACAB4C42-F75A-4C6F-AFD7-0AF83B4355C2}" srcOrd="0" destOrd="0" presId="urn:microsoft.com/office/officeart/2005/8/layout/vList4"/>
    <dgm:cxn modelId="{9217C323-5961-4CCD-861A-F2160B21EB95}" type="presParOf" srcId="{CA6F825B-06F2-4E26-94E4-DF7D1B389826}" destId="{7050788D-1359-435F-BB58-33753E042837}" srcOrd="1" destOrd="0" presId="urn:microsoft.com/office/officeart/2005/8/layout/vList4"/>
    <dgm:cxn modelId="{41DE2551-0BD2-4FDD-B598-E285B5FE4060}" type="presParOf" srcId="{CA6F825B-06F2-4E26-94E4-DF7D1B389826}" destId="{3ED92545-1118-4980-929C-BECB3D3AE1FD}"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72271-71CA-43E1-BE28-773751CB9119}">
      <dsp:nvSpPr>
        <dsp:cNvPr id="0" name=""/>
        <dsp:cNvSpPr/>
      </dsp:nvSpPr>
      <dsp:spPr>
        <a:xfrm>
          <a:off x="25850" y="859476"/>
          <a:ext cx="3406694" cy="225495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Vaccines</a:t>
          </a:r>
          <a:endParaRPr lang="uk-UA" sz="3100" kern="1200" dirty="0"/>
        </a:p>
      </dsp:txBody>
      <dsp:txXfrm>
        <a:off x="25850" y="859476"/>
        <a:ext cx="3406694" cy="2254954"/>
      </dsp:txXfrm>
    </dsp:sp>
    <dsp:sp modelId="{38FDF1C3-B2B3-45D6-ABB4-DEB3C64DAD4B}">
      <dsp:nvSpPr>
        <dsp:cNvPr id="0" name=""/>
        <dsp:cNvSpPr/>
      </dsp:nvSpPr>
      <dsp:spPr>
        <a:xfrm>
          <a:off x="3698247" y="879839"/>
          <a:ext cx="3610583" cy="21663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Immune sera</a:t>
          </a:r>
          <a:endParaRPr lang="uk-UA" sz="3100" kern="1200" dirty="0"/>
        </a:p>
      </dsp:txBody>
      <dsp:txXfrm>
        <a:off x="3698247" y="879839"/>
        <a:ext cx="3610583" cy="2166350"/>
      </dsp:txXfrm>
    </dsp:sp>
    <dsp:sp modelId="{A4235CA1-FD14-4AB2-B365-85B1B96A00C6}">
      <dsp:nvSpPr>
        <dsp:cNvPr id="0" name=""/>
        <dsp:cNvSpPr/>
      </dsp:nvSpPr>
      <dsp:spPr>
        <a:xfrm>
          <a:off x="7442676" y="879839"/>
          <a:ext cx="3610583" cy="215079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Immunomodulators</a:t>
          </a:r>
          <a:endParaRPr lang="uk-UA" sz="3100" kern="1200" dirty="0"/>
        </a:p>
      </dsp:txBody>
      <dsp:txXfrm>
        <a:off x="7442676" y="879839"/>
        <a:ext cx="3610583" cy="2150795"/>
      </dsp:txXfrm>
    </dsp:sp>
    <dsp:sp modelId="{CAE0DFE3-A188-4C8B-8F83-D8614A804E4E}">
      <dsp:nvSpPr>
        <dsp:cNvPr id="0" name=""/>
        <dsp:cNvSpPr/>
      </dsp:nvSpPr>
      <dsp:spPr>
        <a:xfrm>
          <a:off x="1888207" y="3289973"/>
          <a:ext cx="3610583" cy="19133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Probiotics</a:t>
          </a:r>
          <a:endParaRPr lang="uk-UA" sz="3100" kern="1200" dirty="0"/>
        </a:p>
      </dsp:txBody>
      <dsp:txXfrm>
        <a:off x="1888207" y="3289973"/>
        <a:ext cx="3610583" cy="1913363"/>
      </dsp:txXfrm>
    </dsp:sp>
    <dsp:sp modelId="{79AAD5C6-A6A7-429F-AD43-7C88355BD5D0}">
      <dsp:nvSpPr>
        <dsp:cNvPr id="0" name=""/>
        <dsp:cNvSpPr/>
      </dsp:nvSpPr>
      <dsp:spPr>
        <a:xfrm>
          <a:off x="5859850" y="3288121"/>
          <a:ext cx="3610583" cy="191706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and that's not all you can learn in this course)</a:t>
          </a:r>
          <a:endParaRPr lang="uk-UA" sz="3100" kern="1200" dirty="0"/>
        </a:p>
      </dsp:txBody>
      <dsp:txXfrm>
        <a:off x="5859850" y="3288121"/>
        <a:ext cx="3610583" cy="19170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3D65B-2291-4EA8-8DC1-B674D7B07AF0}">
      <dsp:nvSpPr>
        <dsp:cNvPr id="0" name=""/>
        <dsp:cNvSpPr/>
      </dsp:nvSpPr>
      <dsp:spPr>
        <a:xfrm>
          <a:off x="0" y="30193"/>
          <a:ext cx="8810643" cy="22786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a:solidFill>
                <a:schemeClr val="bg1"/>
              </a:solidFill>
            </a:rPr>
            <a:t>To understand</a:t>
          </a:r>
          <a:r>
            <a:rPr lang="uk-UA" sz="3600" kern="1200" dirty="0">
              <a:solidFill>
                <a:schemeClr val="bg1"/>
              </a:solidFill>
            </a:rPr>
            <a:t> </a:t>
          </a:r>
          <a:r>
            <a:rPr lang="en-US" sz="3600" kern="1200" dirty="0">
              <a:solidFill>
                <a:schemeClr val="bg1"/>
              </a:solidFill>
            </a:rPr>
            <a:t>the basic mechanisms of  immune response formation by human body under different setting</a:t>
          </a:r>
          <a:r>
            <a:rPr lang="uk-UA" sz="3600" kern="1200" dirty="0">
              <a:solidFill>
                <a:schemeClr val="bg1"/>
              </a:solidFill>
            </a:rPr>
            <a:t>.</a:t>
          </a:r>
          <a:r>
            <a:rPr lang="en-US" sz="3600" kern="1200" dirty="0">
              <a:solidFill>
                <a:schemeClr val="bg1"/>
              </a:solidFill>
            </a:rPr>
            <a:t> </a:t>
          </a:r>
          <a:endParaRPr lang="uk-UA" sz="3600" kern="1200" dirty="0">
            <a:solidFill>
              <a:schemeClr val="bg1"/>
            </a:solidFill>
          </a:endParaRPr>
        </a:p>
      </dsp:txBody>
      <dsp:txXfrm>
        <a:off x="111234" y="141427"/>
        <a:ext cx="8588175" cy="2056180"/>
      </dsp:txXfrm>
    </dsp:sp>
    <dsp:sp modelId="{F5F0A99C-C2AC-4D67-BD8A-5A8EEF414239}">
      <dsp:nvSpPr>
        <dsp:cNvPr id="0" name=""/>
        <dsp:cNvSpPr/>
      </dsp:nvSpPr>
      <dsp:spPr>
        <a:xfrm>
          <a:off x="0" y="2688500"/>
          <a:ext cx="8810643" cy="22786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kern="1200" dirty="0">
              <a:solidFill>
                <a:schemeClr val="bg1"/>
              </a:solidFill>
            </a:rPr>
            <a:t>To know main groups of immunobiological preparations, features of their use in medical practice, main indications and contraindications to their use</a:t>
          </a:r>
          <a:r>
            <a:rPr lang="uk-UA" sz="3400" kern="1200" dirty="0">
              <a:solidFill>
                <a:schemeClr val="bg1"/>
              </a:solidFill>
            </a:rPr>
            <a:t>.</a:t>
          </a:r>
        </a:p>
      </dsp:txBody>
      <dsp:txXfrm>
        <a:off x="111234" y="2799734"/>
        <a:ext cx="8588175" cy="2056180"/>
      </dsp:txXfrm>
    </dsp:sp>
    <dsp:sp modelId="{E9768CBD-0A25-4461-9609-58FCE30CE16C}">
      <dsp:nvSpPr>
        <dsp:cNvPr id="0" name=""/>
        <dsp:cNvSpPr/>
      </dsp:nvSpPr>
      <dsp:spPr>
        <a:xfrm>
          <a:off x="0" y="4717851"/>
          <a:ext cx="8810643" cy="563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738" tIns="43180" rIns="241808" bIns="43180" numCol="1" spcCol="1270" anchor="t" anchorCtr="0">
          <a:noAutofit/>
        </a:bodyPr>
        <a:lstStyle/>
        <a:p>
          <a:pPr marL="228600" lvl="1" indent="-228600" algn="l" defTabSz="1200150">
            <a:lnSpc>
              <a:spcPct val="90000"/>
            </a:lnSpc>
            <a:spcBef>
              <a:spcPct val="0"/>
            </a:spcBef>
            <a:spcAft>
              <a:spcPct val="20000"/>
            </a:spcAft>
            <a:buChar char="••"/>
          </a:pPr>
          <a:endParaRPr lang="uk-UA" sz="2700" kern="1200" dirty="0"/>
        </a:p>
      </dsp:txBody>
      <dsp:txXfrm>
        <a:off x="0" y="4717851"/>
        <a:ext cx="8810643" cy="5630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E10EDB-FE59-4B5A-B821-B38AD8A3018C}">
      <dsp:nvSpPr>
        <dsp:cNvPr id="0" name=""/>
        <dsp:cNvSpPr/>
      </dsp:nvSpPr>
      <dsp:spPr>
        <a:xfrm>
          <a:off x="0" y="0"/>
          <a:ext cx="9753600" cy="16943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To be good in medicinal correction at dysbiosis which may arise because of antibacterial therapy</a:t>
          </a:r>
          <a:r>
            <a:rPr lang="uk-UA" sz="2800" kern="1200" dirty="0"/>
            <a:t>.</a:t>
          </a:r>
        </a:p>
      </dsp:txBody>
      <dsp:txXfrm>
        <a:off x="2120158" y="0"/>
        <a:ext cx="7633441" cy="1694386"/>
      </dsp:txXfrm>
    </dsp:sp>
    <dsp:sp modelId="{31F29FA5-E8CC-44A5-82DB-D1A84F566626}">
      <dsp:nvSpPr>
        <dsp:cNvPr id="0" name=""/>
        <dsp:cNvSpPr/>
      </dsp:nvSpPr>
      <dsp:spPr>
        <a:xfrm>
          <a:off x="169438" y="169438"/>
          <a:ext cx="1950720" cy="1355509"/>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D80CBF-AFAD-4D79-A5FB-6E9AF801C4C7}">
      <dsp:nvSpPr>
        <dsp:cNvPr id="0" name=""/>
        <dsp:cNvSpPr/>
      </dsp:nvSpPr>
      <dsp:spPr>
        <a:xfrm>
          <a:off x="0" y="1863825"/>
          <a:ext cx="9753600" cy="16943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To get a concept about probiotics, their classification, composition, features of their use</a:t>
          </a:r>
          <a:endParaRPr lang="uk-UA" sz="2800" kern="1200" dirty="0"/>
        </a:p>
      </dsp:txBody>
      <dsp:txXfrm>
        <a:off x="2120158" y="1863825"/>
        <a:ext cx="7633441" cy="1694386"/>
      </dsp:txXfrm>
    </dsp:sp>
    <dsp:sp modelId="{6919C9D8-1252-4F36-BFB1-A88EB8EB7B7D}">
      <dsp:nvSpPr>
        <dsp:cNvPr id="0" name=""/>
        <dsp:cNvSpPr/>
      </dsp:nvSpPr>
      <dsp:spPr>
        <a:xfrm>
          <a:off x="169438" y="2033263"/>
          <a:ext cx="1950720" cy="1355509"/>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AB4C42-F75A-4C6F-AFD7-0AF83B4355C2}">
      <dsp:nvSpPr>
        <dsp:cNvPr id="0" name=""/>
        <dsp:cNvSpPr/>
      </dsp:nvSpPr>
      <dsp:spPr>
        <a:xfrm>
          <a:off x="0" y="3727650"/>
          <a:ext cx="9753600" cy="16943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To become acquainted with basic achievements in modern biotechnology industry and different ways which are used for  immunobiological preparations production.</a:t>
          </a:r>
          <a:endParaRPr lang="uk-UA" sz="2800" kern="1200" dirty="0"/>
        </a:p>
      </dsp:txBody>
      <dsp:txXfrm>
        <a:off x="2120158" y="3727650"/>
        <a:ext cx="7633441" cy="1694386"/>
      </dsp:txXfrm>
    </dsp:sp>
    <dsp:sp modelId="{7050788D-1359-435F-BB58-33753E042837}">
      <dsp:nvSpPr>
        <dsp:cNvPr id="0" name=""/>
        <dsp:cNvSpPr/>
      </dsp:nvSpPr>
      <dsp:spPr>
        <a:xfrm>
          <a:off x="169438" y="3897089"/>
          <a:ext cx="1950720" cy="1355509"/>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hangingPunct="1">
              <a:defRPr sz="1200">
                <a:latin typeface="Arial" charset="0"/>
              </a:defRPr>
            </a:lvl1pPr>
          </a:lstStyle>
          <a:p>
            <a:pPr>
              <a:defRPr/>
            </a:pPr>
            <a:endParaRPr lang="en-US"/>
          </a:p>
        </p:txBody>
      </p:sp>
      <p:sp>
        <p:nvSpPr>
          <p:cNvPr id="81923"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eaLnBrk="1" hangingPunct="1">
              <a:defRPr sz="1200">
                <a:latin typeface="Arial" charset="0"/>
              </a:defRPr>
            </a:lvl1pPr>
          </a:lstStyle>
          <a:p>
            <a:pPr>
              <a:defRPr/>
            </a:pPr>
            <a:endParaRPr lang="en-US"/>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A3CCE7A7-C146-492A-861A-496E24DAEFFC}" type="slidenum">
              <a:rPr lang="en-US" altLang="uk-UA"/>
              <a:pPr/>
              <a:t>‹#›</a:t>
            </a:fld>
            <a:endParaRPr lang="en-US" altLang="uk-UA"/>
          </a:p>
        </p:txBody>
      </p:sp>
    </p:spTree>
    <p:extLst>
      <p:ext uri="{BB962C8B-B14F-4D97-AF65-F5344CB8AC3E}">
        <p14:creationId xmlns:p14="http://schemas.microsoft.com/office/powerpoint/2010/main" val="37809790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7"/>
          <p:cNvSpPr>
            <a:spLocks noGrp="1" noChangeArrowheads="1"/>
          </p:cNvSpPr>
          <p:nvPr>
            <p:ph type="sldNum" sz="quarter" idx="5"/>
          </p:nvPr>
        </p:nvSpPr>
        <p:spPr>
          <a:noFill/>
          <a:ln>
            <a:miter lim="800000"/>
            <a:headEnd/>
            <a:tailEnd/>
          </a:ln>
        </p:spPr>
        <p:txBody>
          <a:bodyPr/>
          <a:lstStyle/>
          <a:p>
            <a:fld id="{7951E08E-15EC-483E-AD1D-E799D7EAC894}" type="slidenum">
              <a:rPr lang="en-US" altLang="uk-UA"/>
              <a:pPr/>
              <a:t>1</a:t>
            </a:fld>
            <a:endParaRPr lang="en-US" altLang="uk-UA"/>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a:noFill/>
        </p:spPr>
        <p:txBody>
          <a:bodyPr/>
          <a:lstStyle/>
          <a:p>
            <a:pPr eaLnBrk="1" hangingPunct="1"/>
            <a:endParaRPr lang="ru-RU" altLang="uk-U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miter lim="800000"/>
            <a:headEnd/>
            <a:tailEnd/>
          </a:ln>
        </p:spPr>
        <p:txBody>
          <a:bodyPr/>
          <a:lstStyle/>
          <a:p>
            <a:fld id="{79468F1F-BA5E-4FDA-86AF-0CB2A1FF3775}" type="slidenum">
              <a:rPr lang="en-US" altLang="uk-UA"/>
              <a:pPr/>
              <a:t>2</a:t>
            </a:fld>
            <a:endParaRPr lang="en-US" altLang="uk-UA"/>
          </a:p>
        </p:txBody>
      </p:sp>
      <p:sp>
        <p:nvSpPr>
          <p:cNvPr id="6146" name="Rectangle 2"/>
          <p:cNvSpPr>
            <a:spLocks noGrp="1" noRot="1" noChangeAspect="1" noChangeArrowheads="1" noTextEdit="1"/>
          </p:cNvSpPr>
          <p:nvPr>
            <p:ph type="sldImg"/>
          </p:nvPr>
        </p:nvSpPr>
        <p:spPr>
          <a:ln/>
        </p:spPr>
      </p:sp>
      <p:sp>
        <p:nvSpPr>
          <p:cNvPr id="6147" name="Rectangle 3"/>
          <p:cNvSpPr>
            <a:spLocks noGrp="1" noChangeArrowheads="1"/>
          </p:cNvSpPr>
          <p:nvPr>
            <p:ph type="body" idx="1"/>
          </p:nvPr>
        </p:nvSpPr>
        <p:spPr>
          <a:noFill/>
        </p:spPr>
        <p:txBody>
          <a:bodyPr/>
          <a:lstStyle/>
          <a:p>
            <a:pPr eaLnBrk="1" hangingPunct="1"/>
            <a:endParaRPr lang="ru-RU" altLang="uk-U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A3CCE7A7-C146-492A-861A-496E24DAEFFC}" type="slidenum">
              <a:rPr lang="en-US" altLang="uk-UA" smtClean="0"/>
              <a:pPr/>
              <a:t>3</a:t>
            </a:fld>
            <a:endParaRPr lang="en-US" altLang="uk-U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A3CCE7A7-C146-492A-861A-496E24DAEFFC}" type="slidenum">
              <a:rPr lang="en-US" altLang="uk-UA" smtClean="0"/>
              <a:pPr/>
              <a:t>5</a:t>
            </a:fld>
            <a:endParaRPr lang="en-US" altLang="uk-U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A3CCE7A7-C146-492A-861A-496E24DAEFFC}" type="slidenum">
              <a:rPr lang="en-US" altLang="uk-UA" smtClean="0"/>
              <a:pPr/>
              <a:t>6</a:t>
            </a:fld>
            <a:endParaRPr lang="en-US" altLang="uk-U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A3CCE7A7-C146-492A-861A-496E24DAEFFC}" type="slidenum">
              <a:rPr lang="en-US" altLang="uk-UA" smtClean="0"/>
              <a:pPr/>
              <a:t>7</a:t>
            </a:fld>
            <a:endParaRPr lang="en-US" altLang="uk-U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320800" y="5334000"/>
            <a:ext cx="10363200" cy="704850"/>
          </a:xfrm>
        </p:spPr>
        <p:txBody>
          <a:bodyPr/>
          <a:lstStyle>
            <a:lvl1pPr algn="r">
              <a:defRPr sz="3600">
                <a:solidFill>
                  <a:schemeClr val="bg1"/>
                </a:solidFill>
              </a:defRPr>
            </a:lvl1pPr>
          </a:lstStyle>
          <a:p>
            <a:pPr lvl="0"/>
            <a:r>
              <a:rPr lang="ru-RU" noProof="0"/>
              <a:t>Образец заголовка</a:t>
            </a:r>
            <a:endParaRPr lang="en-US" noProof="0"/>
          </a:p>
        </p:txBody>
      </p:sp>
      <p:sp>
        <p:nvSpPr>
          <p:cNvPr id="3075" name="Rectangle 3"/>
          <p:cNvSpPr>
            <a:spLocks noGrp="1" noChangeArrowheads="1"/>
          </p:cNvSpPr>
          <p:nvPr>
            <p:ph type="subTitle" idx="1"/>
          </p:nvPr>
        </p:nvSpPr>
        <p:spPr>
          <a:xfrm>
            <a:off x="1320800" y="5867400"/>
            <a:ext cx="10363200" cy="533400"/>
          </a:xfrm>
        </p:spPr>
        <p:txBody>
          <a:bodyPr/>
          <a:lstStyle>
            <a:lvl1pPr marL="0" indent="0" algn="r">
              <a:buFontTx/>
              <a:buNone/>
              <a:defRPr sz="2400">
                <a:solidFill>
                  <a:schemeClr val="bg1"/>
                </a:solidFill>
              </a:defRPr>
            </a:lvl1pPr>
          </a:lstStyle>
          <a:p>
            <a:pPr lvl="0"/>
            <a:r>
              <a:rPr lang="ru-RU" noProof="0"/>
              <a:t>Образец подзаголовка</a:t>
            </a:r>
            <a:endParaRPr lang="en-US"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ru-RU"/>
              <a:t>Образец заголовка</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1219200" y="2438400"/>
            <a:ext cx="4775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6197600" y="2438400"/>
            <a:ext cx="4775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ru-RU"/>
              <a:t>Образец заголовка</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34400" y="1417638"/>
            <a:ext cx="2438400" cy="5211762"/>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1219200" y="1417638"/>
            <a:ext cx="7112000" cy="521176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9200" y="1417638"/>
            <a:ext cx="97536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altLang="uk-UA"/>
              <a:t>Образец заголовка</a:t>
            </a:r>
            <a:endParaRPr lang="en-US" altLang="uk-UA"/>
          </a:p>
        </p:txBody>
      </p:sp>
      <p:sp>
        <p:nvSpPr>
          <p:cNvPr id="1027" name="Rectangle 3"/>
          <p:cNvSpPr>
            <a:spLocks noGrp="1" noChangeArrowheads="1"/>
          </p:cNvSpPr>
          <p:nvPr>
            <p:ph type="body" idx="1"/>
          </p:nvPr>
        </p:nvSpPr>
        <p:spPr bwMode="auto">
          <a:xfrm>
            <a:off x="1219200" y="2438400"/>
            <a:ext cx="97536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ltLang="uk-UA"/>
              <a:t>Образец текста</a:t>
            </a:r>
          </a:p>
          <a:p>
            <a:pPr lvl="1"/>
            <a:r>
              <a:rPr lang="ru-RU" altLang="uk-UA"/>
              <a:t>Второй уровень</a:t>
            </a:r>
          </a:p>
          <a:p>
            <a:pPr lvl="2"/>
            <a:r>
              <a:rPr lang="ru-RU" altLang="uk-UA"/>
              <a:t>Третий уровень</a:t>
            </a:r>
          </a:p>
          <a:p>
            <a:pPr lvl="3"/>
            <a:r>
              <a:rPr lang="ru-RU" altLang="uk-UA"/>
              <a:t>Четвертый уровень</a:t>
            </a:r>
          </a:p>
          <a:p>
            <a:pPr lvl="4"/>
            <a:r>
              <a:rPr lang="ru-RU" altLang="uk-UA"/>
              <a:t>Пятый уровень</a:t>
            </a:r>
            <a:endParaRPr lang="en-US" altLang="uk-U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Microsoft Sans Serif" pitchFamily="34" charset="0"/>
        </a:defRPr>
      </a:lvl2pPr>
      <a:lvl3pPr algn="l" rtl="0" fontAlgn="base">
        <a:spcBef>
          <a:spcPct val="0"/>
        </a:spcBef>
        <a:spcAft>
          <a:spcPct val="0"/>
        </a:spcAft>
        <a:defRPr sz="4400">
          <a:solidFill>
            <a:schemeClr val="tx1"/>
          </a:solidFill>
          <a:latin typeface="Microsoft Sans Serif" pitchFamily="34" charset="0"/>
        </a:defRPr>
      </a:lvl3pPr>
      <a:lvl4pPr algn="l" rtl="0" fontAlgn="base">
        <a:spcBef>
          <a:spcPct val="0"/>
        </a:spcBef>
        <a:spcAft>
          <a:spcPct val="0"/>
        </a:spcAft>
        <a:defRPr sz="4400">
          <a:solidFill>
            <a:schemeClr val="tx1"/>
          </a:solidFill>
          <a:latin typeface="Microsoft Sans Serif" pitchFamily="34" charset="0"/>
        </a:defRPr>
      </a:lvl4pPr>
      <a:lvl5pPr algn="l" rtl="0" fontAlgn="base">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tiff"/><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7" name="Овал 6"/>
          <p:cNvSpPr/>
          <p:nvPr/>
        </p:nvSpPr>
        <p:spPr bwMode="auto">
          <a:xfrm>
            <a:off x="2238348" y="2285992"/>
            <a:ext cx="9787006" cy="2357454"/>
          </a:xfrm>
          <a:prstGeom prst="ellipse">
            <a:avLst/>
          </a:prstGeom>
          <a:solidFill>
            <a:schemeClr val="accent5">
              <a:lumMod val="50000"/>
            </a:schemeClr>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uk-UA" sz="2400" b="0" i="0" u="none" strike="noStrike" cap="none" normalizeH="0" baseline="0">
              <a:ln>
                <a:noFill/>
              </a:ln>
              <a:solidFill>
                <a:schemeClr val="tx1"/>
              </a:solidFill>
              <a:effectLst/>
              <a:latin typeface="Arial" charset="0"/>
            </a:endParaRPr>
          </a:p>
        </p:txBody>
      </p:sp>
      <p:sp>
        <p:nvSpPr>
          <p:cNvPr id="3074" name="Rectangle 5"/>
          <p:cNvSpPr>
            <a:spLocks noGrp="1" noChangeArrowheads="1"/>
          </p:cNvSpPr>
          <p:nvPr>
            <p:ph type="ctrTitle"/>
          </p:nvPr>
        </p:nvSpPr>
        <p:spPr>
          <a:xfrm>
            <a:off x="3659600" y="4572997"/>
            <a:ext cx="8396287" cy="928694"/>
          </a:xfrm>
        </p:spPr>
        <p:txBody>
          <a:bodyPr/>
          <a:lstStyle/>
          <a:p>
            <a:r>
              <a:rPr lang="ru-RU" altLang="uk-UA" sz="3200" b="1" dirty="0">
                <a:solidFill>
                  <a:srgbClr val="002060"/>
                </a:solidFill>
              </a:rPr>
              <a:t/>
            </a:r>
            <a:br>
              <a:rPr lang="ru-RU" altLang="uk-UA" sz="3200" b="1" dirty="0">
                <a:solidFill>
                  <a:srgbClr val="002060"/>
                </a:solidFill>
              </a:rPr>
            </a:br>
            <a:r>
              <a:rPr lang="ru-RU" altLang="uk-UA" sz="3200" b="1" dirty="0">
                <a:solidFill>
                  <a:srgbClr val="002060"/>
                </a:solidFill>
              </a:rPr>
              <a:t/>
            </a:r>
            <a:br>
              <a:rPr lang="ru-RU" altLang="uk-UA" sz="3200" b="1" dirty="0">
                <a:solidFill>
                  <a:srgbClr val="002060"/>
                </a:solidFill>
              </a:rPr>
            </a:br>
            <a:r>
              <a:rPr lang="ru-RU" altLang="uk-UA" sz="3200" b="1" dirty="0">
                <a:solidFill>
                  <a:srgbClr val="002060"/>
                </a:solidFill>
              </a:rPr>
              <a:t/>
            </a:r>
            <a:br>
              <a:rPr lang="ru-RU" altLang="uk-UA" sz="3200" b="1" dirty="0">
                <a:solidFill>
                  <a:srgbClr val="002060"/>
                </a:solidFill>
              </a:rPr>
            </a:br>
            <a:r>
              <a:rPr lang="ru-RU" altLang="uk-UA" sz="3200" b="1" dirty="0">
                <a:solidFill>
                  <a:srgbClr val="002060"/>
                </a:solidFill>
              </a:rPr>
              <a:t/>
            </a:r>
            <a:br>
              <a:rPr lang="ru-RU" altLang="uk-UA" sz="3200" b="1" dirty="0">
                <a:solidFill>
                  <a:srgbClr val="002060"/>
                </a:solidFill>
              </a:rPr>
            </a:br>
            <a:r>
              <a:rPr lang="ru-RU" altLang="uk-UA" sz="3200" b="1" dirty="0">
                <a:solidFill>
                  <a:srgbClr val="002060"/>
                </a:solidFill>
              </a:rPr>
              <a:t>                </a:t>
            </a:r>
            <a:r>
              <a:rPr lang="en-US" altLang="uk-UA" sz="4400" b="1" dirty="0">
                <a:solidFill>
                  <a:schemeClr val="accent1">
                    <a:lumMod val="60000"/>
                    <a:lumOff val="40000"/>
                  </a:schemeClr>
                </a:solidFill>
              </a:rPr>
              <a:t>Elective course</a:t>
            </a:r>
            <a:r>
              <a:rPr lang="ru-RU" altLang="uk-UA" sz="3200" b="1" dirty="0">
                <a:solidFill>
                  <a:srgbClr val="002060"/>
                </a:solidFill>
              </a:rPr>
              <a:t/>
            </a:r>
            <a:br>
              <a:rPr lang="ru-RU" altLang="uk-UA" sz="3200" b="1" dirty="0">
                <a:solidFill>
                  <a:srgbClr val="002060"/>
                </a:solidFill>
              </a:rPr>
            </a:br>
            <a:r>
              <a:rPr lang="ru-RU" altLang="uk-UA" sz="4800" b="1" dirty="0">
                <a:solidFill>
                  <a:srgbClr val="002060"/>
                </a:solidFill>
              </a:rPr>
              <a:t/>
            </a:r>
            <a:br>
              <a:rPr lang="ru-RU" altLang="uk-UA" sz="4800" b="1" dirty="0">
                <a:solidFill>
                  <a:srgbClr val="002060"/>
                </a:solidFill>
              </a:rPr>
            </a:br>
            <a:endParaRPr lang="ru-RU" altLang="uk-UA" sz="4800" b="1" dirty="0">
              <a:solidFill>
                <a:srgbClr val="002060"/>
              </a:solidFill>
            </a:endParaRPr>
          </a:p>
        </p:txBody>
      </p:sp>
      <p:sp>
        <p:nvSpPr>
          <p:cNvPr id="2" name="Прямоугольник 1"/>
          <p:cNvSpPr/>
          <p:nvPr/>
        </p:nvSpPr>
        <p:spPr>
          <a:xfrm>
            <a:off x="1991544" y="102052"/>
            <a:ext cx="8785151" cy="1569660"/>
          </a:xfrm>
          <a:prstGeom prst="rect">
            <a:avLst/>
          </a:prstGeom>
        </p:spPr>
        <p:txBody>
          <a:bodyPr wrap="square">
            <a:spAutoFit/>
          </a:bodyPr>
          <a:lstStyle/>
          <a:p>
            <a:r>
              <a:rPr lang="en-US" i="1" dirty="0">
                <a:solidFill>
                  <a:schemeClr val="accent1">
                    <a:lumMod val="50000"/>
                  </a:schemeClr>
                </a:solidFill>
              </a:rPr>
              <a:t>National </a:t>
            </a:r>
            <a:r>
              <a:rPr lang="en-US" i="1" dirty="0" err="1">
                <a:solidFill>
                  <a:schemeClr val="accent1">
                    <a:lumMod val="50000"/>
                  </a:schemeClr>
                </a:solidFill>
              </a:rPr>
              <a:t>Pirogov</a:t>
            </a:r>
            <a:r>
              <a:rPr lang="en-US" i="1" dirty="0">
                <a:solidFill>
                  <a:schemeClr val="accent1">
                    <a:lumMod val="50000"/>
                  </a:schemeClr>
                </a:solidFill>
              </a:rPr>
              <a:t> Memorial Medical University, </a:t>
            </a:r>
            <a:r>
              <a:rPr lang="en-US" i="1" dirty="0" err="1">
                <a:solidFill>
                  <a:schemeClr val="accent1">
                    <a:lumMod val="50000"/>
                  </a:schemeClr>
                </a:solidFill>
              </a:rPr>
              <a:t>Vinnytsya</a:t>
            </a:r>
            <a:endParaRPr lang="en-US" i="1" dirty="0">
              <a:solidFill>
                <a:schemeClr val="accent1">
                  <a:lumMod val="50000"/>
                </a:schemeClr>
              </a:solidFill>
            </a:endParaRPr>
          </a:p>
          <a:p>
            <a:pPr algn="ctr"/>
            <a:r>
              <a:rPr lang="en-US" b="1" i="1" dirty="0">
                <a:solidFill>
                  <a:schemeClr val="accent1">
                    <a:lumMod val="50000"/>
                  </a:schemeClr>
                </a:solidFill>
                <a:latin typeface="Arial" panose="020B0604020202020204" pitchFamily="34" charset="0"/>
              </a:rPr>
              <a:t>Department of Microbiology</a:t>
            </a:r>
            <a:endParaRPr lang="uk-UA" b="1" i="1" dirty="0">
              <a:solidFill>
                <a:schemeClr val="accent1">
                  <a:lumMod val="50000"/>
                </a:schemeClr>
              </a:solidFill>
              <a:latin typeface="Arial" panose="020B0604020202020204" pitchFamily="34" charset="0"/>
            </a:endParaRPr>
          </a:p>
          <a:p>
            <a:pPr algn="ctr"/>
            <a:r>
              <a:rPr lang="en-US" dirty="0"/>
              <a:t/>
            </a:r>
            <a:br>
              <a:rPr lang="en-US" dirty="0"/>
            </a:br>
            <a:endParaRPr lang="uk-UA" b="1" dirty="0">
              <a:solidFill>
                <a:schemeClr val="accent1">
                  <a:lumMod val="50000"/>
                </a:schemeClr>
              </a:solidFill>
              <a:latin typeface="Arial" panose="020B0604020202020204" pitchFamily="34" charset="0"/>
            </a:endParaRPr>
          </a:p>
        </p:txBody>
      </p:sp>
      <p:sp>
        <p:nvSpPr>
          <p:cNvPr id="6" name="Прямоугольник 5"/>
          <p:cNvSpPr/>
          <p:nvPr/>
        </p:nvSpPr>
        <p:spPr>
          <a:xfrm>
            <a:off x="3238481" y="3198168"/>
            <a:ext cx="9851582" cy="830997"/>
          </a:xfrm>
          <a:prstGeom prst="rect">
            <a:avLst/>
          </a:prstGeom>
        </p:spPr>
        <p:txBody>
          <a:bodyPr wrap="square">
            <a:spAutoFit/>
          </a:bodyPr>
          <a:lstStyle/>
          <a:p>
            <a:r>
              <a:rPr lang="en-US" sz="4800" dirty="0" err="1">
                <a:solidFill>
                  <a:schemeClr val="bg1"/>
                </a:solidFill>
              </a:rPr>
              <a:t>Immunobiological</a:t>
            </a:r>
            <a:r>
              <a:rPr lang="uk-UA" sz="4800" dirty="0">
                <a:solidFill>
                  <a:schemeClr val="bg1"/>
                </a:solidFill>
              </a:rPr>
              <a:t> </a:t>
            </a:r>
            <a:r>
              <a:rPr lang="en-US" sz="4800" dirty="0">
                <a:solidFill>
                  <a:schemeClr val="bg1"/>
                </a:solidFill>
              </a:rPr>
              <a:t>preparations</a:t>
            </a:r>
            <a:endParaRPr lang="uk-UA" sz="48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Рисунок 3"/>
          <p:cNvPicPr>
            <a:picLocks noChangeAspect="1" noChangeArrowheads="1"/>
          </p:cNvPicPr>
          <p:nvPr/>
        </p:nvPicPr>
        <p:blipFill>
          <a:blip r:embed="rId3" cstate="print"/>
          <a:srcRect/>
          <a:stretch>
            <a:fillRect/>
          </a:stretch>
        </p:blipFill>
        <p:spPr bwMode="auto">
          <a:xfrm>
            <a:off x="0" y="285728"/>
            <a:ext cx="4922796" cy="5335610"/>
          </a:xfrm>
          <a:prstGeom prst="rect">
            <a:avLst/>
          </a:prstGeom>
          <a:noFill/>
          <a:ln w="9525">
            <a:noFill/>
            <a:miter lim="800000"/>
            <a:headEnd/>
            <a:tailEnd/>
          </a:ln>
        </p:spPr>
      </p:pic>
      <p:sp>
        <p:nvSpPr>
          <p:cNvPr id="4" name="Прямоугольник 3"/>
          <p:cNvSpPr/>
          <p:nvPr/>
        </p:nvSpPr>
        <p:spPr>
          <a:xfrm>
            <a:off x="4881554" y="285728"/>
            <a:ext cx="7310446" cy="7109639"/>
          </a:xfrm>
          <a:prstGeom prst="rect">
            <a:avLst/>
          </a:prstGeom>
        </p:spPr>
        <p:txBody>
          <a:bodyPr wrap="square">
            <a:spAutoFit/>
          </a:bodyPr>
          <a:lstStyle/>
          <a:p>
            <a:r>
              <a:rPr lang="uk-UA" sz="2800" dirty="0">
                <a:solidFill>
                  <a:schemeClr val="accent1">
                    <a:lumMod val="75000"/>
                  </a:schemeClr>
                </a:solidFill>
              </a:rPr>
              <a:t>- </a:t>
            </a:r>
            <a:r>
              <a:rPr lang="en-US" sz="2800" dirty="0">
                <a:solidFill>
                  <a:schemeClr val="accent1">
                    <a:lumMod val="75000"/>
                  </a:schemeClr>
                </a:solidFill>
              </a:rPr>
              <a:t>Do you begin to think or necessary vaccination? </a:t>
            </a:r>
            <a:endParaRPr lang="uk-UA" sz="2800" dirty="0">
              <a:solidFill>
                <a:schemeClr val="accent1">
                  <a:lumMod val="75000"/>
                </a:schemeClr>
              </a:solidFill>
            </a:endParaRPr>
          </a:p>
          <a:p>
            <a:r>
              <a:rPr lang="uk-UA" sz="2800" dirty="0">
                <a:solidFill>
                  <a:schemeClr val="accent1">
                    <a:lumMod val="75000"/>
                  </a:schemeClr>
                </a:solidFill>
              </a:rPr>
              <a:t>- </a:t>
            </a:r>
            <a:r>
              <a:rPr lang="en-US" sz="2800" dirty="0">
                <a:solidFill>
                  <a:schemeClr val="accent1">
                    <a:lumMod val="75000"/>
                  </a:schemeClr>
                </a:solidFill>
              </a:rPr>
              <a:t>Are all vaccines safe?</a:t>
            </a:r>
            <a:endParaRPr lang="uk-UA" sz="2800" dirty="0">
              <a:solidFill>
                <a:schemeClr val="accent1">
                  <a:lumMod val="75000"/>
                </a:schemeClr>
              </a:solidFill>
            </a:endParaRPr>
          </a:p>
          <a:p>
            <a:r>
              <a:rPr lang="uk-UA" sz="2800" dirty="0">
                <a:solidFill>
                  <a:schemeClr val="accent1">
                    <a:lumMod val="75000"/>
                  </a:schemeClr>
                </a:solidFill>
              </a:rPr>
              <a:t>-</a:t>
            </a:r>
            <a:r>
              <a:rPr lang="en-US" sz="2800" dirty="0">
                <a:solidFill>
                  <a:schemeClr val="accent1">
                    <a:lumMod val="75000"/>
                  </a:schemeClr>
                </a:solidFill>
              </a:rPr>
              <a:t> How to control quality of vaccines? </a:t>
            </a:r>
            <a:endParaRPr lang="uk-UA" sz="2800" dirty="0">
              <a:solidFill>
                <a:schemeClr val="accent1">
                  <a:lumMod val="75000"/>
                </a:schemeClr>
              </a:solidFill>
            </a:endParaRPr>
          </a:p>
          <a:p>
            <a:r>
              <a:rPr lang="uk-UA" sz="2800" dirty="0">
                <a:solidFill>
                  <a:schemeClr val="accent1">
                    <a:lumMod val="75000"/>
                  </a:schemeClr>
                </a:solidFill>
              </a:rPr>
              <a:t>- </a:t>
            </a:r>
            <a:r>
              <a:rPr lang="en-US" sz="2800" dirty="0">
                <a:solidFill>
                  <a:schemeClr val="accent1">
                    <a:lumMod val="75000"/>
                  </a:schemeClr>
                </a:solidFill>
              </a:rPr>
              <a:t>How is a vaccination conducted in Ukraine? </a:t>
            </a:r>
            <a:r>
              <a:rPr lang="uk-UA" sz="2800" dirty="0">
                <a:solidFill>
                  <a:schemeClr val="accent1">
                    <a:lumMod val="75000"/>
                  </a:schemeClr>
                </a:solidFill>
              </a:rPr>
              <a:t>- </a:t>
            </a:r>
            <a:r>
              <a:rPr lang="en-US" sz="2800" dirty="0">
                <a:solidFill>
                  <a:schemeClr val="accent1">
                    <a:lumMod val="75000"/>
                  </a:schemeClr>
                </a:solidFill>
              </a:rPr>
              <a:t>What preparations do attribute to </a:t>
            </a:r>
            <a:r>
              <a:rPr lang="en-US" sz="2800" dirty="0" err="1">
                <a:solidFill>
                  <a:schemeClr val="accent1">
                    <a:lumMod val="75000"/>
                  </a:schemeClr>
                </a:solidFill>
              </a:rPr>
              <a:t>immunobiological</a:t>
            </a:r>
            <a:r>
              <a:rPr lang="en-US" sz="2800" dirty="0">
                <a:solidFill>
                  <a:schemeClr val="accent1">
                    <a:lumMod val="75000"/>
                  </a:schemeClr>
                </a:solidFill>
              </a:rPr>
              <a:t>?</a:t>
            </a:r>
            <a:endParaRPr lang="uk-UA" sz="2800" dirty="0">
              <a:solidFill>
                <a:schemeClr val="accent1">
                  <a:lumMod val="75000"/>
                </a:schemeClr>
              </a:solidFill>
            </a:endParaRPr>
          </a:p>
          <a:p>
            <a:r>
              <a:rPr lang="en-US" sz="2800" dirty="0">
                <a:solidFill>
                  <a:schemeClr val="accent1">
                    <a:lumMod val="75000"/>
                  </a:schemeClr>
                </a:solidFill>
              </a:rPr>
              <a:t> </a:t>
            </a:r>
            <a:r>
              <a:rPr lang="uk-UA" sz="2800" dirty="0">
                <a:solidFill>
                  <a:schemeClr val="accent1">
                    <a:lumMod val="75000"/>
                  </a:schemeClr>
                </a:solidFill>
              </a:rPr>
              <a:t>- </a:t>
            </a:r>
            <a:r>
              <a:rPr lang="en-US" sz="2800" dirty="0">
                <a:solidFill>
                  <a:schemeClr val="accent1">
                    <a:lumMod val="75000"/>
                  </a:schemeClr>
                </a:solidFill>
              </a:rPr>
              <a:t>Are </a:t>
            </a:r>
            <a:r>
              <a:rPr lang="en-US" sz="2800" dirty="0" err="1">
                <a:solidFill>
                  <a:schemeClr val="accent1">
                    <a:lumMod val="75000"/>
                  </a:schemeClr>
                </a:solidFill>
              </a:rPr>
              <a:t>eubiotics</a:t>
            </a:r>
            <a:r>
              <a:rPr lang="en-US" sz="2800" dirty="0">
                <a:solidFill>
                  <a:schemeClr val="accent1">
                    <a:lumMod val="75000"/>
                  </a:schemeClr>
                </a:solidFill>
              </a:rPr>
              <a:t> really good for the human body?</a:t>
            </a:r>
            <a:endParaRPr lang="uk-UA" sz="2800" dirty="0">
              <a:solidFill>
                <a:schemeClr val="accent1">
                  <a:lumMod val="75000"/>
                </a:schemeClr>
              </a:solidFill>
            </a:endParaRPr>
          </a:p>
          <a:p>
            <a:endParaRPr lang="uk-UA" sz="2800" dirty="0">
              <a:solidFill>
                <a:schemeClr val="accent1">
                  <a:lumMod val="75000"/>
                </a:schemeClr>
              </a:solidFill>
            </a:endParaRPr>
          </a:p>
          <a:p>
            <a:r>
              <a:rPr lang="en-US" sz="2800" dirty="0">
                <a:solidFill>
                  <a:schemeClr val="accent1">
                    <a:lumMod val="75000"/>
                  </a:schemeClr>
                </a:solidFill>
              </a:rPr>
              <a:t>If you are interested in such questions, we invite you to attend a course of your choice</a:t>
            </a:r>
            <a:endParaRPr lang="uk-UA" sz="2800" dirty="0">
              <a:solidFill>
                <a:schemeClr val="accent1">
                  <a:lumMod val="75000"/>
                </a:schemeClr>
              </a:solidFill>
            </a:endParaRPr>
          </a:p>
          <a:p>
            <a:r>
              <a:rPr lang="uk-UA" sz="4400" b="1" dirty="0">
                <a:solidFill>
                  <a:schemeClr val="accent1">
                    <a:lumMod val="60000"/>
                    <a:lumOff val="40000"/>
                  </a:schemeClr>
                </a:solidFill>
              </a:rPr>
              <a:t>“</a:t>
            </a:r>
            <a:r>
              <a:rPr lang="en-US" sz="4400" b="1" dirty="0" err="1">
                <a:solidFill>
                  <a:schemeClr val="accent1">
                    <a:lumMod val="60000"/>
                    <a:lumOff val="40000"/>
                  </a:schemeClr>
                </a:solidFill>
              </a:rPr>
              <a:t>Immunobiological</a:t>
            </a:r>
            <a:r>
              <a:rPr lang="en-US" sz="4400" b="1" dirty="0">
                <a:solidFill>
                  <a:schemeClr val="accent1">
                    <a:lumMod val="60000"/>
                    <a:lumOff val="40000"/>
                  </a:schemeClr>
                </a:solidFill>
              </a:rPr>
              <a:t> </a:t>
            </a:r>
            <a:r>
              <a:rPr lang="uk-UA" sz="4400" b="1">
                <a:solidFill>
                  <a:schemeClr val="accent1">
                    <a:lumMod val="60000"/>
                    <a:lumOff val="40000"/>
                  </a:schemeClr>
                </a:solidFill>
              </a:rPr>
              <a:t>          </a:t>
            </a:r>
            <a:r>
              <a:rPr lang="en-US" sz="4400" b="1" dirty="0">
                <a:solidFill>
                  <a:schemeClr val="accent1">
                    <a:lumMod val="60000"/>
                    <a:lumOff val="40000"/>
                  </a:schemeClr>
                </a:solidFill>
              </a:rPr>
              <a:t>preparations”</a:t>
            </a:r>
            <a:endParaRPr lang="uk-UA" sz="4400" b="1" dirty="0">
              <a:solidFill>
                <a:schemeClr val="accent1">
                  <a:lumMod val="60000"/>
                  <a:lumOff val="40000"/>
                </a:schemeClr>
              </a:solidFill>
            </a:endParaRPr>
          </a:p>
          <a:p>
            <a:endParaRPr lang="uk-UA" sz="2800" dirty="0">
              <a:solidFill>
                <a:schemeClr val="accent1">
                  <a:lumMod val="7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Заголовок 1"/>
          <p:cNvSpPr>
            <a:spLocks noGrp="1" noChangeArrowheads="1"/>
          </p:cNvSpPr>
          <p:nvPr>
            <p:ph type="title"/>
          </p:nvPr>
        </p:nvSpPr>
        <p:spPr>
          <a:xfrm>
            <a:off x="1095340" y="214290"/>
            <a:ext cx="10587073" cy="977923"/>
          </a:xfrm>
        </p:spPr>
        <p:txBody>
          <a:bodyPr/>
          <a:lstStyle/>
          <a:p>
            <a:r>
              <a:rPr lang="uk-UA" b="1" dirty="0">
                <a:solidFill>
                  <a:schemeClr val="bg2"/>
                </a:solidFill>
              </a:rPr>
              <a:t>        </a:t>
            </a:r>
            <a:r>
              <a:rPr lang="en-US" b="1" dirty="0">
                <a:solidFill>
                  <a:schemeClr val="bg2"/>
                </a:solidFill>
              </a:rPr>
              <a:t>ANNOTATION OF COURSE:</a:t>
            </a:r>
            <a:endParaRPr lang="uk-UA" b="1" dirty="0">
              <a:solidFill>
                <a:schemeClr val="bg2"/>
              </a:solidFill>
            </a:endParaRPr>
          </a:p>
        </p:txBody>
      </p:sp>
      <p:pic>
        <p:nvPicPr>
          <p:cNvPr id="7171" name="Picture 3" descr="5 признаків зниження імунітету"/>
          <p:cNvPicPr>
            <a:picLocks noChangeAspect="1" noChangeArrowheads="1"/>
          </p:cNvPicPr>
          <p:nvPr/>
        </p:nvPicPr>
        <p:blipFill>
          <a:blip r:embed="rId3" cstate="print"/>
          <a:srcRect/>
          <a:stretch>
            <a:fillRect/>
          </a:stretch>
        </p:blipFill>
        <p:spPr bwMode="auto">
          <a:xfrm>
            <a:off x="8667769" y="1285860"/>
            <a:ext cx="3524231" cy="5572140"/>
          </a:xfrm>
          <a:prstGeom prst="rect">
            <a:avLst/>
          </a:prstGeom>
          <a:noFill/>
          <a:ln w="9525">
            <a:noFill/>
            <a:miter lim="800000"/>
            <a:headEnd/>
            <a:tailEnd/>
          </a:ln>
        </p:spPr>
      </p:pic>
      <p:sp>
        <p:nvSpPr>
          <p:cNvPr id="6" name="Содержимое 5"/>
          <p:cNvSpPr>
            <a:spLocks noGrp="1"/>
          </p:cNvSpPr>
          <p:nvPr>
            <p:ph idx="1"/>
          </p:nvPr>
        </p:nvSpPr>
        <p:spPr>
          <a:xfrm>
            <a:off x="452398" y="1285860"/>
            <a:ext cx="8215370" cy="5572140"/>
          </a:xfrm>
          <a:ln>
            <a:solidFill>
              <a:schemeClr val="accent1">
                <a:lumMod val="50000"/>
              </a:schemeClr>
            </a:solidFill>
          </a:ln>
        </p:spPr>
        <p:txBody>
          <a:bodyPr/>
          <a:lstStyle/>
          <a:p>
            <a:pPr marL="0" indent="0">
              <a:buNone/>
            </a:pPr>
            <a:r>
              <a:rPr lang="en-US" sz="2800" dirty="0">
                <a:solidFill>
                  <a:schemeClr val="accent1">
                    <a:lumMod val="75000"/>
                  </a:schemeClr>
                </a:solidFill>
              </a:rPr>
              <a:t>The course is a part of educational program which allow you to deepen your knowledge about herd immunity, the ways to control infectious disease,  and medical preparations which are used to influence on human immune system. A participants will acquaint  with main groups of immunobiological preparations which are licensed in Ukraine</a:t>
            </a:r>
            <a:r>
              <a:rPr lang="uk-UA" sz="2800" dirty="0">
                <a:solidFill>
                  <a:schemeClr val="accent1">
                    <a:lumMod val="75000"/>
                  </a:schemeClr>
                </a:solidFill>
              </a:rPr>
              <a:t>;</a:t>
            </a:r>
            <a:r>
              <a:rPr lang="en-US" sz="2800" dirty="0">
                <a:solidFill>
                  <a:schemeClr val="accent1">
                    <a:lumMod val="75000"/>
                  </a:schemeClr>
                </a:solidFill>
              </a:rPr>
              <a:t> get understanding of pattern and mechanisms of post-vaccination immunity formation</a:t>
            </a:r>
            <a:r>
              <a:rPr lang="uk-UA" sz="2800" dirty="0">
                <a:solidFill>
                  <a:schemeClr val="accent1">
                    <a:lumMod val="75000"/>
                  </a:schemeClr>
                </a:solidFill>
              </a:rPr>
              <a:t>;</a:t>
            </a:r>
            <a:r>
              <a:rPr lang="en-US" sz="2800" dirty="0">
                <a:solidFill>
                  <a:schemeClr val="accent1">
                    <a:lumMod val="75000"/>
                  </a:schemeClr>
                </a:solidFill>
              </a:rPr>
              <a:t> will inform about stages of immunobiological medicines production and control of their safety, effectiveness, etc. </a:t>
            </a:r>
            <a:endParaRPr lang="uk-UA" sz="2800" dirty="0">
              <a:solidFill>
                <a:schemeClr val="accent1">
                  <a:lumMod val="75000"/>
                </a:schemeClr>
              </a:solidFill>
            </a:endParaRPr>
          </a:p>
          <a:p>
            <a:endParaRPr lang="uk-UA" sz="2800" dirty="0">
              <a:solidFill>
                <a:schemeClr val="accent1">
                  <a:lumMod val="7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Заголовок 4"/>
          <p:cNvSpPr>
            <a:spLocks noGrp="1" noChangeArrowheads="1"/>
          </p:cNvSpPr>
          <p:nvPr>
            <p:ph type="title"/>
          </p:nvPr>
        </p:nvSpPr>
        <p:spPr>
          <a:xfrm>
            <a:off x="833359" y="0"/>
            <a:ext cx="11358641" cy="1368425"/>
          </a:xfrm>
        </p:spPr>
        <p:txBody>
          <a:bodyPr/>
          <a:lstStyle/>
          <a:p>
            <a:r>
              <a:rPr lang="en-US" sz="4000" b="1" dirty="0">
                <a:solidFill>
                  <a:schemeClr val="bg2"/>
                </a:solidFill>
              </a:rPr>
              <a:t>Range of </a:t>
            </a:r>
            <a:r>
              <a:rPr lang="en-US" sz="4000" b="1" dirty="0" err="1">
                <a:solidFill>
                  <a:schemeClr val="bg2"/>
                </a:solidFill>
              </a:rPr>
              <a:t>immunolobiological</a:t>
            </a:r>
            <a:r>
              <a:rPr lang="en-US" sz="4000" b="1" dirty="0">
                <a:solidFill>
                  <a:schemeClr val="bg2"/>
                </a:solidFill>
              </a:rPr>
              <a:t> preparation studied at course:</a:t>
            </a:r>
            <a:endParaRPr lang="uk-UA" sz="4000" b="1" dirty="0">
              <a:solidFill>
                <a:schemeClr val="bg2"/>
              </a:solidFill>
            </a:endParaRPr>
          </a:p>
        </p:txBody>
      </p:sp>
      <p:pic>
        <p:nvPicPr>
          <p:cNvPr id="8195" name="Picture 2"/>
          <p:cNvPicPr>
            <a:picLocks noChangeAspect="1" noChangeArrowheads="1"/>
          </p:cNvPicPr>
          <p:nvPr/>
        </p:nvPicPr>
        <p:blipFill>
          <a:blip r:embed="rId2" cstate="print"/>
          <a:srcRect/>
          <a:stretch>
            <a:fillRect/>
          </a:stretch>
        </p:blipFill>
        <p:spPr bwMode="auto">
          <a:xfrm>
            <a:off x="0" y="2060575"/>
            <a:ext cx="3857625" cy="3455988"/>
          </a:xfrm>
          <a:prstGeom prst="rect">
            <a:avLst/>
          </a:prstGeom>
          <a:noFill/>
          <a:ln w="9525">
            <a:noFill/>
            <a:miter lim="800000"/>
            <a:headEnd/>
            <a:tailEnd/>
          </a:ln>
          <a:effectLst/>
        </p:spPr>
      </p:pic>
      <p:graphicFrame>
        <p:nvGraphicFramePr>
          <p:cNvPr id="9" name="Содержимое 8"/>
          <p:cNvGraphicFramePr>
            <a:graphicFrameLocks noGrp="1"/>
          </p:cNvGraphicFramePr>
          <p:nvPr>
            <p:ph idx="1"/>
            <p:extLst>
              <p:ext uri="{D42A27DB-BD31-4B8C-83A1-F6EECF244321}">
                <p14:modId xmlns:p14="http://schemas.microsoft.com/office/powerpoint/2010/main" val="3767693948"/>
              </p:ext>
            </p:extLst>
          </p:nvPr>
        </p:nvGraphicFramePr>
        <p:xfrm>
          <a:off x="309522" y="1180730"/>
          <a:ext cx="11358642" cy="58772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Заголовок 1"/>
          <p:cNvSpPr>
            <a:spLocks noGrp="1" noChangeArrowheads="1"/>
          </p:cNvSpPr>
          <p:nvPr>
            <p:ph type="title"/>
          </p:nvPr>
        </p:nvSpPr>
        <p:spPr>
          <a:xfrm>
            <a:off x="166646" y="273050"/>
            <a:ext cx="11430080" cy="1162050"/>
          </a:xfrm>
        </p:spPr>
        <p:txBody>
          <a:bodyPr/>
          <a:lstStyle/>
          <a:p>
            <a:pPr algn="ctr"/>
            <a:r>
              <a:rPr lang="uk-UA" sz="5400" dirty="0">
                <a:solidFill>
                  <a:srgbClr val="FFFF00"/>
                </a:solidFill>
              </a:rPr>
              <a:t/>
            </a:r>
            <a:br>
              <a:rPr lang="uk-UA" sz="5400" dirty="0">
                <a:solidFill>
                  <a:srgbClr val="FFFF00"/>
                </a:solidFill>
              </a:rPr>
            </a:br>
            <a:r>
              <a:rPr lang="uk-UA" sz="5400" dirty="0">
                <a:solidFill>
                  <a:srgbClr val="FFFF00"/>
                </a:solidFill>
              </a:rPr>
              <a:t/>
            </a:r>
            <a:br>
              <a:rPr lang="uk-UA" sz="5400" dirty="0">
                <a:solidFill>
                  <a:srgbClr val="FFFF00"/>
                </a:solidFill>
              </a:rPr>
            </a:br>
            <a:r>
              <a:rPr lang="uk-UA" sz="5400" dirty="0">
                <a:solidFill>
                  <a:srgbClr val="FFFF00"/>
                </a:solidFill>
              </a:rPr>
              <a:t/>
            </a:r>
            <a:br>
              <a:rPr lang="uk-UA" sz="5400" dirty="0">
                <a:solidFill>
                  <a:srgbClr val="FFFF00"/>
                </a:solidFill>
              </a:rPr>
            </a:br>
            <a:r>
              <a:rPr lang="uk-UA" sz="5400" dirty="0">
                <a:solidFill>
                  <a:srgbClr val="FFFF00"/>
                </a:solidFill>
              </a:rPr>
              <a:t/>
            </a:r>
            <a:br>
              <a:rPr lang="uk-UA" sz="5400" dirty="0">
                <a:solidFill>
                  <a:srgbClr val="FFFF00"/>
                </a:solidFill>
              </a:rPr>
            </a:br>
            <a:r>
              <a:rPr lang="uk-UA" sz="5400" dirty="0">
                <a:solidFill>
                  <a:srgbClr val="FFFF00"/>
                </a:solidFill>
              </a:rPr>
              <a:t/>
            </a:r>
            <a:br>
              <a:rPr lang="uk-UA" sz="5400" dirty="0">
                <a:solidFill>
                  <a:srgbClr val="FFFF00"/>
                </a:solidFill>
              </a:rPr>
            </a:br>
            <a:r>
              <a:rPr lang="uk-UA" sz="5400" dirty="0">
                <a:solidFill>
                  <a:schemeClr val="bg2"/>
                </a:solidFill>
              </a:rPr>
              <a:t>     </a:t>
            </a:r>
            <a:r>
              <a:rPr lang="en-US" sz="5400" dirty="0">
                <a:solidFill>
                  <a:schemeClr val="bg2"/>
                </a:solidFill>
              </a:rPr>
              <a:t>Aim of course</a:t>
            </a:r>
            <a:endParaRPr lang="ru-RU" sz="5400" dirty="0">
              <a:solidFill>
                <a:schemeClr val="bg2"/>
              </a:solidFill>
            </a:endParaRPr>
          </a:p>
        </p:txBody>
      </p:sp>
      <p:pic>
        <p:nvPicPr>
          <p:cNvPr id="9219" name="Picture 2"/>
          <p:cNvPicPr>
            <a:picLocks noGrp="1" noChangeAspect="1" noChangeArrowheads="1"/>
          </p:cNvPicPr>
          <p:nvPr>
            <p:ph idx="1"/>
          </p:nvPr>
        </p:nvPicPr>
        <p:blipFill>
          <a:blip r:embed="rId3" cstate="print"/>
          <a:srcRect/>
          <a:stretch>
            <a:fillRect/>
          </a:stretch>
        </p:blipFill>
        <p:spPr>
          <a:xfrm>
            <a:off x="96838" y="1643050"/>
            <a:ext cx="4670425" cy="4357718"/>
          </a:xfrm>
          <a:noFill/>
        </p:spPr>
      </p:pic>
      <p:sp>
        <p:nvSpPr>
          <p:cNvPr id="11" name="Содержимое 10"/>
          <p:cNvSpPr>
            <a:spLocks noGrp="1"/>
          </p:cNvSpPr>
          <p:nvPr>
            <p:ph idx="1"/>
          </p:nvPr>
        </p:nvSpPr>
        <p:spPr>
          <a:xfrm>
            <a:off x="4738678" y="1643050"/>
            <a:ext cx="6815667" cy="4697428"/>
          </a:xfrm>
        </p:spPr>
        <p:txBody>
          <a:bodyPr/>
          <a:lstStyle/>
          <a:p>
            <a:r>
              <a:rPr lang="en-US" sz="2800" dirty="0">
                <a:solidFill>
                  <a:schemeClr val="accent1">
                    <a:lumMod val="75000"/>
                  </a:schemeClr>
                </a:solidFill>
              </a:rPr>
              <a:t>To deepen the student's knowledge of infectious protection by creating herd immunity.</a:t>
            </a:r>
          </a:p>
          <a:p>
            <a:r>
              <a:rPr lang="en-US" sz="2800" dirty="0">
                <a:solidFill>
                  <a:schemeClr val="accent1">
                    <a:lumMod val="75000"/>
                  </a:schemeClr>
                </a:solidFill>
              </a:rPr>
              <a:t>To get enough knowledge and abilities for effective influence on human immune system with immunobiological medicines according to purpose and indications for such influence.</a:t>
            </a:r>
            <a:endParaRPr lang="uk-UA" sz="2800" dirty="0">
              <a:solidFill>
                <a:schemeClr val="accent1">
                  <a:lumMod val="7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5406" y="485023"/>
            <a:ext cx="9894584" cy="715962"/>
          </a:xfrm>
        </p:spPr>
        <p:txBody>
          <a:bodyPr/>
          <a:lstStyle/>
          <a:p>
            <a:r>
              <a:rPr lang="en-US" b="1" dirty="0">
                <a:solidFill>
                  <a:schemeClr val="bg2">
                    <a:lumMod val="75000"/>
                  </a:schemeClr>
                </a:solidFill>
              </a:rPr>
              <a:t>Main goals of discipline : </a:t>
            </a:r>
            <a:endParaRPr lang="uk-UA" b="1" dirty="0">
              <a:solidFill>
                <a:schemeClr val="bg2">
                  <a:lumMod val="75000"/>
                </a:schemeClr>
              </a:solidFill>
            </a:endParaRPr>
          </a:p>
        </p:txBody>
      </p:sp>
      <p:pic>
        <p:nvPicPr>
          <p:cNvPr id="10243" name="Рисунок 5"/>
          <p:cNvPicPr>
            <a:picLocks noChangeAspect="1" noChangeArrowheads="1"/>
          </p:cNvPicPr>
          <p:nvPr/>
        </p:nvPicPr>
        <p:blipFill>
          <a:blip r:embed="rId3" cstate="print"/>
          <a:srcRect/>
          <a:stretch>
            <a:fillRect/>
          </a:stretch>
        </p:blipFill>
        <p:spPr bwMode="auto">
          <a:xfrm>
            <a:off x="8024826" y="1357298"/>
            <a:ext cx="4167174" cy="5000660"/>
          </a:xfrm>
          <a:prstGeom prst="rect">
            <a:avLst/>
          </a:prstGeom>
          <a:noFill/>
          <a:ln w="9525">
            <a:noFill/>
            <a:miter lim="800000"/>
            <a:headEnd/>
            <a:tailEnd/>
          </a:ln>
        </p:spPr>
      </p:pic>
      <p:graphicFrame>
        <p:nvGraphicFramePr>
          <p:cNvPr id="10" name="Содержимое 9"/>
          <p:cNvGraphicFramePr>
            <a:graphicFrameLocks noGrp="1"/>
          </p:cNvGraphicFramePr>
          <p:nvPr>
            <p:ph idx="1"/>
            <p:extLst>
              <p:ext uri="{D42A27DB-BD31-4B8C-83A1-F6EECF244321}">
                <p14:modId xmlns:p14="http://schemas.microsoft.com/office/powerpoint/2010/main" val="2405472542"/>
              </p:ext>
            </p:extLst>
          </p:nvPr>
        </p:nvGraphicFramePr>
        <p:xfrm>
          <a:off x="166646" y="1357298"/>
          <a:ext cx="8810643" cy="53435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Box 9"/>
          <p:cNvSpPr txBox="1">
            <a:spLocks noChangeArrowheads="1"/>
          </p:cNvSpPr>
          <p:nvPr/>
        </p:nvSpPr>
        <p:spPr bwMode="auto">
          <a:xfrm>
            <a:off x="738150" y="142852"/>
            <a:ext cx="10785066" cy="646331"/>
          </a:xfrm>
          <a:prstGeom prst="rect">
            <a:avLst/>
          </a:prstGeom>
          <a:noFill/>
          <a:ln w="9525">
            <a:noFill/>
            <a:miter lim="800000"/>
            <a:headEnd/>
            <a:tailEnd/>
          </a:ln>
        </p:spPr>
        <p:txBody>
          <a:bodyPr wrap="square">
            <a:spAutoFit/>
          </a:bodyPr>
          <a:lstStyle/>
          <a:p>
            <a:pPr algn="ctr" eaLnBrk="1" hangingPunct="1"/>
            <a:r>
              <a:rPr lang="uk-UA" sz="3600" b="1" dirty="0">
                <a:solidFill>
                  <a:schemeClr val="bg2"/>
                </a:solidFill>
              </a:rPr>
              <a:t>   </a:t>
            </a:r>
            <a:r>
              <a:rPr lang="en-US" sz="3600" b="1" dirty="0">
                <a:solidFill>
                  <a:schemeClr val="bg2">
                    <a:lumMod val="75000"/>
                  </a:schemeClr>
                </a:solidFill>
              </a:rPr>
              <a:t>Main goals of discipline : </a:t>
            </a:r>
            <a:endParaRPr lang="ru-RU" sz="3600" b="1" dirty="0">
              <a:solidFill>
                <a:schemeClr val="bg2"/>
              </a:solidFill>
            </a:endParaRPr>
          </a:p>
        </p:txBody>
      </p:sp>
      <p:sp>
        <p:nvSpPr>
          <p:cNvPr id="6" name="Прямоугольник 5"/>
          <p:cNvSpPr/>
          <p:nvPr/>
        </p:nvSpPr>
        <p:spPr>
          <a:xfrm>
            <a:off x="809588" y="938461"/>
            <a:ext cx="9072626" cy="6247864"/>
          </a:xfrm>
          <a:prstGeom prst="rect">
            <a:avLst/>
          </a:prstGeom>
        </p:spPr>
        <p:txBody>
          <a:bodyPr wrap="square">
            <a:spAutoFit/>
          </a:bodyPr>
          <a:lstStyle/>
          <a:p>
            <a:r>
              <a:rPr lang="uk-UA" sz="4000" dirty="0">
                <a:solidFill>
                  <a:schemeClr val="accent1">
                    <a:lumMod val="75000"/>
                  </a:schemeClr>
                </a:solidFill>
              </a:rPr>
              <a:t>- </a:t>
            </a:r>
            <a:r>
              <a:rPr lang="en-US" sz="4000" dirty="0">
                <a:solidFill>
                  <a:schemeClr val="accent1">
                    <a:lumMod val="75000"/>
                  </a:schemeClr>
                </a:solidFill>
              </a:rPr>
              <a:t>To become qualified in timetable vaccination for interactions with healthcare services, parents, and medical staff in professional activity</a:t>
            </a:r>
            <a:r>
              <a:rPr lang="uk-UA" sz="4000" dirty="0">
                <a:solidFill>
                  <a:schemeClr val="accent1">
                    <a:lumMod val="75000"/>
                  </a:schemeClr>
                </a:solidFill>
              </a:rPr>
              <a:t>;</a:t>
            </a:r>
          </a:p>
          <a:p>
            <a:r>
              <a:rPr lang="en-US" sz="4000" dirty="0">
                <a:solidFill>
                  <a:schemeClr val="accent1">
                    <a:lumMod val="75000"/>
                  </a:schemeClr>
                </a:solidFill>
              </a:rPr>
              <a:t>- To know the algorithm of action in case of vaccination term violation in children for successful </a:t>
            </a:r>
            <a:r>
              <a:rPr lang="en-US" sz="4000" dirty="0" err="1">
                <a:solidFill>
                  <a:schemeClr val="accent1">
                    <a:lumMod val="75000"/>
                  </a:schemeClr>
                </a:solidFill>
              </a:rPr>
              <a:t>postvacinal</a:t>
            </a:r>
            <a:r>
              <a:rPr lang="en-US" sz="4000" dirty="0">
                <a:solidFill>
                  <a:schemeClr val="accent1">
                    <a:lumMod val="75000"/>
                  </a:schemeClr>
                </a:solidFill>
              </a:rPr>
              <a:t> immunity</a:t>
            </a:r>
            <a:r>
              <a:rPr lang="uk-UA" sz="4000" dirty="0">
                <a:solidFill>
                  <a:schemeClr val="accent1">
                    <a:lumMod val="75000"/>
                  </a:schemeClr>
                </a:solidFill>
              </a:rPr>
              <a:t>;</a:t>
            </a:r>
          </a:p>
          <a:p>
            <a:r>
              <a:rPr lang="en-US" sz="4000" dirty="0">
                <a:solidFill>
                  <a:schemeClr val="accent1">
                    <a:lumMod val="75000"/>
                  </a:schemeClr>
                </a:solidFill>
              </a:rPr>
              <a:t>- To know possible side effects at therapy with </a:t>
            </a:r>
            <a:r>
              <a:rPr lang="en-US" sz="4000" dirty="0" err="1">
                <a:solidFill>
                  <a:schemeClr val="accent1">
                    <a:lumMod val="75000"/>
                  </a:schemeClr>
                </a:solidFill>
              </a:rPr>
              <a:t>immunomodulaters</a:t>
            </a:r>
            <a:r>
              <a:rPr lang="en-US" sz="4000" dirty="0">
                <a:solidFill>
                  <a:schemeClr val="accent1">
                    <a:lumMod val="75000"/>
                  </a:schemeClr>
                </a:solidFill>
              </a:rPr>
              <a:t>.</a:t>
            </a:r>
            <a:endParaRPr lang="uk-UA" sz="4000" dirty="0">
              <a:solidFill>
                <a:schemeClr val="accent1">
                  <a:lumMod val="75000"/>
                </a:schemeClr>
              </a:solidFill>
            </a:endParaRPr>
          </a:p>
        </p:txBody>
      </p:sp>
      <p:sp>
        <p:nvSpPr>
          <p:cNvPr id="7" name="Содержимое 6"/>
          <p:cNvSpPr>
            <a:spLocks noGrp="1"/>
          </p:cNvSpPr>
          <p:nvPr>
            <p:ph idx="1"/>
          </p:nvPr>
        </p:nvSpPr>
        <p:spPr>
          <a:xfrm>
            <a:off x="10272464" y="428604"/>
            <a:ext cx="1067567" cy="5853113"/>
          </a:xfrm>
        </p:spPr>
        <p:txBody>
          <a:bodyPr/>
          <a:lstStyle/>
          <a:p>
            <a:endParaRPr lang="uk-UA" sz="40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5"/>
          <p:cNvSpPr txBox="1">
            <a:spLocks noChangeArrowheads="1"/>
          </p:cNvSpPr>
          <p:nvPr/>
        </p:nvSpPr>
        <p:spPr bwMode="auto">
          <a:xfrm>
            <a:off x="523837" y="-31626"/>
            <a:ext cx="10226324" cy="830997"/>
          </a:xfrm>
          <a:prstGeom prst="rect">
            <a:avLst/>
          </a:prstGeom>
          <a:noFill/>
          <a:ln w="9525">
            <a:noFill/>
            <a:miter lim="800000"/>
            <a:headEnd/>
            <a:tailEnd/>
          </a:ln>
        </p:spPr>
        <p:txBody>
          <a:bodyPr wrap="square">
            <a:spAutoFit/>
          </a:bodyPr>
          <a:lstStyle/>
          <a:p>
            <a:pPr algn="ctr" eaLnBrk="1" hangingPunct="1"/>
            <a:r>
              <a:rPr lang="uk-UA" sz="4800" b="1" dirty="0">
                <a:solidFill>
                  <a:schemeClr val="bg2"/>
                </a:solidFill>
              </a:rPr>
              <a:t> </a:t>
            </a:r>
            <a:r>
              <a:rPr lang="en-US" sz="4800" b="1">
                <a:solidFill>
                  <a:schemeClr val="bg2">
                    <a:lumMod val="75000"/>
                  </a:schemeClr>
                </a:solidFill>
              </a:rPr>
              <a:t>Main goals of </a:t>
            </a:r>
            <a:r>
              <a:rPr lang="en-US" sz="4800" b="1" dirty="0">
                <a:solidFill>
                  <a:schemeClr val="bg2">
                    <a:lumMod val="75000"/>
                  </a:schemeClr>
                </a:solidFill>
              </a:rPr>
              <a:t>discipline : </a:t>
            </a:r>
            <a:endParaRPr lang="ru-RU" sz="4800" dirty="0">
              <a:solidFill>
                <a:schemeClr val="bg2">
                  <a:lumMod val="75000"/>
                </a:schemeClr>
              </a:solidFill>
            </a:endParaRPr>
          </a:p>
        </p:txBody>
      </p:sp>
      <p:graphicFrame>
        <p:nvGraphicFramePr>
          <p:cNvPr id="6" name="Содержимое 5"/>
          <p:cNvGraphicFramePr>
            <a:graphicFrameLocks noGrp="1"/>
          </p:cNvGraphicFramePr>
          <p:nvPr>
            <p:ph idx="1"/>
            <p:extLst>
              <p:ext uri="{D42A27DB-BD31-4B8C-83A1-F6EECF244321}">
                <p14:modId xmlns:p14="http://schemas.microsoft.com/office/powerpoint/2010/main" val="885082843"/>
              </p:ext>
            </p:extLst>
          </p:nvPr>
        </p:nvGraphicFramePr>
        <p:xfrm>
          <a:off x="1219200" y="1207363"/>
          <a:ext cx="9753600" cy="5422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Объект 2"/>
          <p:cNvSpPr>
            <a:spLocks noGrp="1" noChangeArrowheads="1"/>
          </p:cNvSpPr>
          <p:nvPr>
            <p:ph idx="1"/>
          </p:nvPr>
        </p:nvSpPr>
        <p:spPr>
          <a:xfrm>
            <a:off x="1309654" y="3000372"/>
            <a:ext cx="9753600" cy="4191000"/>
          </a:xfrm>
        </p:spPr>
        <p:txBody>
          <a:bodyPr/>
          <a:lstStyle/>
          <a:p>
            <a:pPr marL="0" indent="0">
              <a:buFontTx/>
              <a:buNone/>
            </a:pPr>
            <a:r>
              <a:rPr lang="uk-UA" sz="6600" b="1" dirty="0">
                <a:solidFill>
                  <a:schemeClr val="bg2"/>
                </a:solidFill>
              </a:rPr>
              <a:t>  </a:t>
            </a:r>
          </a:p>
          <a:p>
            <a:pPr marL="0" indent="0">
              <a:buFontTx/>
              <a:buNone/>
            </a:pPr>
            <a:r>
              <a:rPr lang="en-US" sz="6600" b="1" dirty="0">
                <a:solidFill>
                  <a:schemeClr val="bg2"/>
                </a:solidFill>
              </a:rPr>
              <a:t>We are waiting for you!!!!</a:t>
            </a:r>
            <a:endParaRPr lang="uk-UA" sz="6600" b="1" dirty="0">
              <a:solidFill>
                <a:schemeClr val="bg2"/>
              </a:solidFill>
            </a:endParaRPr>
          </a:p>
        </p:txBody>
      </p:sp>
      <p:pic>
        <p:nvPicPr>
          <p:cNvPr id="13314" name="Рисунок 1"/>
          <p:cNvPicPr>
            <a:picLocks noChangeAspect="1" noChangeArrowheads="1"/>
          </p:cNvPicPr>
          <p:nvPr/>
        </p:nvPicPr>
        <p:blipFill>
          <a:blip r:embed="rId2" cstate="print"/>
          <a:srcRect/>
          <a:stretch>
            <a:fillRect/>
          </a:stretch>
        </p:blipFill>
        <p:spPr bwMode="auto">
          <a:xfrm>
            <a:off x="238083" y="571480"/>
            <a:ext cx="11572957" cy="3786214"/>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powerpoint-template-24">
  <a:themeElements>
    <a:clrScheme name="">
      <a:dk1>
        <a:srgbClr val="808080"/>
      </a:dk1>
      <a:lt1>
        <a:srgbClr val="FFFFFF"/>
      </a:lt1>
      <a:dk2>
        <a:srgbClr val="FFFFFF"/>
      </a:dk2>
      <a:lt2>
        <a:srgbClr val="0120BD"/>
      </a:lt2>
      <a:accent1>
        <a:srgbClr val="C300E6"/>
      </a:accent1>
      <a:accent2>
        <a:srgbClr val="F96F1C"/>
      </a:accent2>
      <a:accent3>
        <a:srgbClr val="FFFFFF"/>
      </a:accent3>
      <a:accent4>
        <a:srgbClr val="6C6C6C"/>
      </a:accent4>
      <a:accent5>
        <a:srgbClr val="DEAAF0"/>
      </a:accent5>
      <a:accent6>
        <a:srgbClr val="E26418"/>
      </a:accent6>
      <a:hlink>
        <a:srgbClr val="FFBF07"/>
      </a:hlink>
      <a:folHlink>
        <a:srgbClr val="5F5F5F"/>
      </a:folHlink>
    </a:clrScheme>
    <a:fontScheme name="powerpoint-template-24">
      <a:majorFont>
        <a:latin typeface="Microsoft Sans Serif"/>
        <a:ea typeface=""/>
        <a:cs typeface=""/>
      </a:majorFont>
      <a:minorFont>
        <a:latin typeface="Microsoft Sans Serif"/>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FBB240"/>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FE564C"/>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BB2A32"/>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AF5612"/>
        </a:lt2>
        <a:accent1>
          <a:srgbClr val="CB882F"/>
        </a:accent1>
        <a:accent2>
          <a:srgbClr val="E7C432"/>
        </a:accent2>
        <a:accent3>
          <a:srgbClr val="FFFFFF"/>
        </a:accent3>
        <a:accent4>
          <a:srgbClr val="404040"/>
        </a:accent4>
        <a:accent5>
          <a:srgbClr val="E2C3AD"/>
        </a:accent5>
        <a:accent6>
          <a:srgbClr val="D1B12C"/>
        </a:accent6>
        <a:hlink>
          <a:srgbClr val="EECA3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9A5E40"/>
        </a:lt2>
        <a:accent1>
          <a:srgbClr val="AE7750"/>
        </a:accent1>
        <a:accent2>
          <a:srgbClr val="C08D60"/>
        </a:accent2>
        <a:accent3>
          <a:srgbClr val="FFFFFF"/>
        </a:accent3>
        <a:accent4>
          <a:srgbClr val="404040"/>
        </a:accent4>
        <a:accent5>
          <a:srgbClr val="D3BDB3"/>
        </a:accent5>
        <a:accent6>
          <a:srgbClr val="AE7F56"/>
        </a:accent6>
        <a:hlink>
          <a:srgbClr val="CCA47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D1BB77"/>
        </a:lt2>
        <a:accent1>
          <a:srgbClr val="DBBA87"/>
        </a:accent1>
        <a:accent2>
          <a:srgbClr val="E0B265"/>
        </a:accent2>
        <a:accent3>
          <a:srgbClr val="FFFFFF"/>
        </a:accent3>
        <a:accent4>
          <a:srgbClr val="404040"/>
        </a:accent4>
        <a:accent5>
          <a:srgbClr val="EAD9C3"/>
        </a:accent5>
        <a:accent6>
          <a:srgbClr val="CBA15B"/>
        </a:accent6>
        <a:hlink>
          <a:srgbClr val="E9C27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3D3D3"/>
        </a:folHlink>
      </a:clrScheme>
      <a:clrMap bg1="lt1" tx1="dk1" bg2="lt2" tx2="dk2" accent1="accent1" accent2="accent2" accent3="accent3" accent4="accent4" accent5="accent5" accent6="accent6" hlink="hlink" folHlink="folHlink"/>
    </a:extraClrScheme>
    <a:extraClrScheme>
      <a:clrScheme name="powerpoint-template-24 14">
        <a:dk1>
          <a:srgbClr val="FFFFFF"/>
        </a:dk1>
        <a:lt1>
          <a:srgbClr val="FFFFFF"/>
        </a:lt1>
        <a:dk2>
          <a:srgbClr val="FFFFFF"/>
        </a:dk2>
        <a:lt2>
          <a:srgbClr val="45762A"/>
        </a:lt2>
        <a:accent1>
          <a:srgbClr val="42934C"/>
        </a:accent1>
        <a:accent2>
          <a:srgbClr val="34B66A"/>
        </a:accent2>
        <a:accent3>
          <a:srgbClr val="FFFFFF"/>
        </a:accent3>
        <a:accent4>
          <a:srgbClr val="DADADA"/>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5">
        <a:dk1>
          <a:srgbClr val="FFFFFF"/>
        </a:dk1>
        <a:lt1>
          <a:srgbClr val="FFFFFF"/>
        </a:lt1>
        <a:dk2>
          <a:srgbClr val="FFFFFF"/>
        </a:dk2>
        <a:lt2>
          <a:srgbClr val="55A6FE"/>
        </a:lt2>
        <a:accent1>
          <a:srgbClr val="71BBFF"/>
        </a:accent1>
        <a:accent2>
          <a:srgbClr val="74CCFF"/>
        </a:accent2>
        <a:accent3>
          <a:srgbClr val="FFFFFF"/>
        </a:accent3>
        <a:accent4>
          <a:srgbClr val="DADADA"/>
        </a:accent4>
        <a:accent5>
          <a:srgbClr val="BBDAFF"/>
        </a:accent5>
        <a:accent6>
          <a:srgbClr val="68B9E7"/>
        </a:accent6>
        <a:hlink>
          <a:srgbClr val="94D8FF"/>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6">
        <a:dk1>
          <a:srgbClr val="FFFFFF"/>
        </a:dk1>
        <a:lt1>
          <a:srgbClr val="FFFFFF"/>
        </a:lt1>
        <a:dk2>
          <a:srgbClr val="FFFFFF"/>
        </a:dk2>
        <a:lt2>
          <a:srgbClr val="4BA1FF"/>
        </a:lt2>
        <a:accent1>
          <a:srgbClr val="5DB2FF"/>
        </a:accent1>
        <a:accent2>
          <a:srgbClr val="65C8FF"/>
        </a:accent2>
        <a:accent3>
          <a:srgbClr val="FFFFFF"/>
        </a:accent3>
        <a:accent4>
          <a:srgbClr val="DADADA"/>
        </a:accent4>
        <a:accent5>
          <a:srgbClr val="B6D5FF"/>
        </a:accent5>
        <a:accent6>
          <a:srgbClr val="5BB5E7"/>
        </a:accent6>
        <a:hlink>
          <a:srgbClr val="87E1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675</TotalTime>
  <Words>413</Words>
  <Application>Microsoft Office PowerPoint</Application>
  <PresentationFormat>Произвольный</PresentationFormat>
  <Paragraphs>43</Paragraphs>
  <Slides>9</Slides>
  <Notes>6</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powerpoint-template-24</vt:lpstr>
      <vt:lpstr>                    Elective course  </vt:lpstr>
      <vt:lpstr>Презентация PowerPoint</vt:lpstr>
      <vt:lpstr>        ANNOTATION OF COURSE:</vt:lpstr>
      <vt:lpstr>Range of immunolobiological preparation studied at course:</vt:lpstr>
      <vt:lpstr>          Aim of course</vt:lpstr>
      <vt:lpstr>Main goals of discipline :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НОВІ МЕТОДИЧНІ ПІДХОДИ ДО ПІДСУМКОВОГО КОНТРОЛЮ ЯКОСТІ ЗАСВОЄННЯ ДИСЦИПЛІНИ “МІКРОБІОЛОГІЯ, ВІРУСОЛОГІЯ, ІМУНОЛОГІЯ”</dc:title>
  <dc:creator>user</dc:creator>
  <cp:lastModifiedBy>g g</cp:lastModifiedBy>
  <cp:revision>78</cp:revision>
  <dcterms:created xsi:type="dcterms:W3CDTF">2018-09-18T17:15:08Z</dcterms:created>
  <dcterms:modified xsi:type="dcterms:W3CDTF">2021-06-25T09:59:31Z</dcterms:modified>
</cp:coreProperties>
</file>