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41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208" y="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мікробіології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Імунобіологічні препарати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26ADBA-2BCA-CA20-AC2A-4BC2648B8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20" y="368135"/>
            <a:ext cx="1692771" cy="169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324161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3.2 «Імунобіологічні препарати»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503" y="1719743"/>
            <a:ext cx="11820088" cy="4499902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І3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Педіатрія</a:t>
            </a: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</a:t>
            </a:r>
            <a:r>
              <a:rPr lang="ru-UA" sz="2800" dirty="0"/>
              <a:t>анатомії, гістології, медичної біології, мікробіології й інтегрується з цими дисциплінами. 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22848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оволодіння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уміннями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метою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імунопрофілактики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імунотерапії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хвороб 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90633" y="350729"/>
            <a:ext cx="5086174" cy="6175331"/>
          </a:xfrm>
        </p:spPr>
        <p:txBody>
          <a:bodyPr>
            <a:normAutofit/>
          </a:bodyPr>
          <a:lstStyle/>
          <a:p>
            <a:pPr algn="just"/>
            <a:r>
              <a:rPr lang="uk-UA" sz="2200" dirty="0"/>
              <a:t>Курс рекомендується до вивчення всім здобувачам освіти, а також </a:t>
            </a:r>
            <a:r>
              <a:rPr lang="uk-UA" sz="2200" b="1" dirty="0"/>
              <a:t>тим, хто прагне:</a:t>
            </a:r>
            <a:endParaRPr lang="uk-UA" sz="22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поглибити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захисту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шляхом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штучного 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імунітету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імунобіологічних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препаратів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протипоказів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термінів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способів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імунізації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населення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згідно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календаря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щеплень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 імунобіологічних препаратів у клінічній практиці для імунопрофілактики та імунотерапії.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формування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імунітету, характеристику вакцин і імунних сироваток.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до їх застосування, організацію імунопрофілактики інфекційних захворювань.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Нормативно-правове забезпечення імунізації та міжнародні підходи до контролю інфекційних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Пояснювати механізми формування </a:t>
            </a:r>
            <a:r>
              <a:rPr lang="uk-UA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поствакцинального</a:t>
            </a:r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імунітету;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 до застосування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склад, властивості та особливості різних груп вакцин і сироваток;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можливі побічні реакції та ризики при застосуванні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умови транспортування та зберігання імунобіологічних препаратів;</a:t>
            </a:r>
          </a:p>
          <a:p>
            <a:pPr lvl="0"/>
            <a:r>
              <a:rPr lang="uk-UA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знання у клінічній практиці та профілактиці інфекційних захворювань.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74453" y="2384725"/>
            <a:ext cx="5486400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Прокопчук З.М. </a:t>
            </a:r>
          </a:p>
          <a:p>
            <a:r>
              <a:rPr lang="uk-UA" sz="3200" b="1" cap="none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Фоміна Н.С.</a:t>
            </a:r>
            <a:endParaRPr lang="uk-UA" sz="24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244</TotalTime>
  <Words>354</Words>
  <Application>Microsoft Macintosh PowerPoint</Application>
  <PresentationFormat>Широкоэкранный</PresentationFormat>
  <Paragraphs>50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3.2. Імунобіологічні препарати</vt:lpstr>
      <vt:lpstr>Паспорт ОСВІТНЬОГО КОМПОНЕнТА   ВК 3.2 «Імунобіологічні препарати»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23</cp:revision>
  <dcterms:created xsi:type="dcterms:W3CDTF">2026-04-08T10:22:59Z</dcterms:created>
  <dcterms:modified xsi:type="dcterms:W3CDTF">2026-07-12T13:41:16Z</dcterms:modified>
</cp:coreProperties>
</file>