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7" d="100"/>
          <a:sy n="57" d="100"/>
        </p:scale>
        <p:origin x="108" y="11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9/18/2026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‹№›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С4 ПСИХОЛОГІЯ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 СОЦІАЛЬНІ НАУКИ, ЖУРНАЛІСТИКА, ІНФОРМАЦІЯ ТА МІЖНАРОДНІ ВІДНОСИНИ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«КЛІНІЧНА ПСИХОЛОГІЯ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(2026)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1.7.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психологія сексуальності</a:t>
            </a: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1.7. «психологія сексуальності»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001" y="2468767"/>
            <a:ext cx="10047856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С4 Психологія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Базові знання бакалаврського рівня вищої освіти; дисципліни «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Етико-деонтологічні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правові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аспекти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клінічного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психолога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», «Клінічна психологія».</a:t>
            </a: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9"/>
            <a:ext cx="5018705" cy="39366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400" dirty="0"/>
              <a:t>Комплексне опанування сучасної </a:t>
            </a:r>
            <a:r>
              <a:rPr lang="uk-UA" sz="2400" dirty="0" err="1"/>
              <a:t>біопсихосоціальної</a:t>
            </a:r>
            <a:r>
              <a:rPr lang="uk-UA" sz="2400" dirty="0"/>
              <a:t> моделі людської сексуальності, культури інтимності та науково </a:t>
            </a:r>
            <a:r>
              <a:rPr lang="uk-UA" sz="2400" dirty="0" err="1"/>
              <a:t>верифікованих</a:t>
            </a:r>
            <a:r>
              <a:rPr lang="uk-UA" sz="2400" dirty="0"/>
              <a:t> інструментів психологічного консультування у сфері психосексуальних взаємин.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096000" y="0"/>
            <a:ext cx="6095999" cy="685800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формує: глибоке розуміння етапів психосексуального розвитку, статевої самосвідомості,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статеворольової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соціалізації та делікатних навичок збору психосексуального анамнезу;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розвиває: здатність створювати безпечний, безоцінний простір для клієнта, аналізувати партнерську комунікацію та розробляти програми підвищення гармонії в інтимній сфері пари;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допомагає: проводити просвітницьку роботу з психогігієни сексуального життя, руйнувати деструктивні міфи й стигми, а також надавати фахову психологічну підтримку клієнтам із психосексуальними труднощами;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забезпечує: безумовне цінування гендерної різноманітності, дотримання найвищих стандартів деонтології та конфіденційності. 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513272"/>
            <a:ext cx="6096000" cy="6858000"/>
          </a:xfrm>
        </p:spPr>
        <p:txBody>
          <a:bodyPr>
            <a:normAutofit fontScale="70000" lnSpcReduction="20000"/>
          </a:bodyPr>
          <a:lstStyle/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Біопсихосоціальну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модель сексуальності: еволюційні, соціокультурні та психологічні концепції сексуальної поведінки людини.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Психофізіологію сексуальної реакції: сучасні моделі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копулятивного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циклу (В.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Мастерс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В. Джонсон, Х. Каплан, Р.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Бассон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) та роль нейрогуморальних механізмів.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Закономірності психосексуального онтогенезу: формування статевої ідентичності,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статеворольових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стереотипів і становлення сексуальної орієнтації.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Психологію інтимності та партнерства: комунікацію в парі, психосексуальну сумісність, феномени сексуальної нудьги та відновлення взаємного потягу.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Діагностичне інтерв'ю в сексології: специфіку бесіди на інтимні теми, правила делікатності, психометричні шкали оцінки задоволеності статевим життям.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Психологічні фактори сексуальних труднощів: вплив хронічного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дистресу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травматичного досвіду, депресії та образу тіла на сексуальність. </a:t>
            </a:r>
          </a:p>
          <a:p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Психоосвіту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психогігієну: інформування про контрацепцію, репродуктивне здоров'я та попередження сексуальної дезінформації. </a:t>
            </a:r>
          </a:p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Професійні межі та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міждисциплінарність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відмежування психологічних труднощів норми від патології та алгоритми направлення до лікарів-сексопатологів. 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96000" y="0"/>
            <a:ext cx="6096000" cy="6857999"/>
          </a:xfrm>
        </p:spPr>
        <p:txBody>
          <a:bodyPr>
            <a:normAutofit fontScale="625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 вплив соціокультурних установок, сімейного виховання та психоемоційного стану на формування сексуальності особистості;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інтерпретувати прояви психосексуальної феноменології, причини міжособистісного дисонансу та структуру партнерських очікувань;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 характер психосексуального запиту клієнта або пари та вчасно розпізнавати ознаки, які вимагають консультації суміжних медичних фахівців;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 рівень сексуального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дистресу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гармонійність інтимних взаємин і вплив факторів стресу воєнного часу на партнерські стосунки; 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 комунікативні й консультативні техніки для відновлення психосексуальної адаптації, поліпшення сексуальної самооцінки та проведення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психопросвіти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4325" y="2099734"/>
            <a:ext cx="4505385" cy="4428776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ШЕРЕМЕТА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Вікторія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Сергіївна</a:t>
            </a:r>
            <a:r>
              <a:rPr lang="ru-RU" sz="2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– ассистент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психіатрії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ВНМУ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вул.Пирогова,109 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медичної психології та психіатрії</a:t>
            </a: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med.psychology@vnmu.edu.ua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118</TotalTime>
  <Words>556</Words>
  <Application>Microsoft Office PowerPoint</Application>
  <PresentationFormat>Широкий екран</PresentationFormat>
  <Paragraphs>54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1.7. психологія сексуальності</vt:lpstr>
      <vt:lpstr>Паспорт ОСВІТНЬОГО КОМПОНЕнТА   ВК 1.7. «психологія сексуальності» 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Генрих Ильницкий</cp:lastModifiedBy>
  <cp:revision>15</cp:revision>
  <dcterms:created xsi:type="dcterms:W3CDTF">2026-04-08T10:22:59Z</dcterms:created>
  <dcterms:modified xsi:type="dcterms:W3CDTF">2026-09-18T04:52:08Z</dcterms:modified>
</cp:coreProperties>
</file>