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4.8.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ВЗАЄМОДІЯ ЛІКІВ НА ЕТАПАХ ФАРМАКОКІНЕТИКИ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CF17F45-405F-4D13-A1B8-4FC92E369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13" y="121666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4.8 «ВЗАЄМОДІЯ ЛІКІВ НА ЕТАПАХ ФАРМАКОКІНЕТИКИ»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</a:t>
            </a:r>
            <a:r>
              <a:rPr lang="uk-UA" sz="24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Медична психологія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здатність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миттєво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розпізнавати</a:t>
            </a:r>
            <a:r>
              <a:rPr lang="ru-RU" sz="2400" b="1" dirty="0">
                <a:solidFill>
                  <a:srgbClr val="0070C0"/>
                </a:solidFill>
              </a:rPr>
              <a:t> «</a:t>
            </a:r>
            <a:r>
              <a:rPr lang="ru-RU" sz="2400" b="1" dirty="0" err="1">
                <a:solidFill>
                  <a:srgbClr val="0070C0"/>
                </a:solidFill>
              </a:rPr>
              <a:t>невидимі</a:t>
            </a:r>
            <a:r>
              <a:rPr lang="ru-RU" sz="2400" b="1" dirty="0">
                <a:solidFill>
                  <a:srgbClr val="0070C0"/>
                </a:solidFill>
              </a:rPr>
              <a:t>» </a:t>
            </a:r>
            <a:r>
              <a:rPr lang="ru-RU" sz="2400" b="1" dirty="0" err="1">
                <a:solidFill>
                  <a:srgbClr val="0070C0"/>
                </a:solidFill>
              </a:rPr>
              <a:t>загрози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>
                <a:solidFill>
                  <a:srgbClr val="0070C0"/>
                </a:solidFill>
              </a:rPr>
              <a:t>у </a:t>
            </a:r>
            <a:r>
              <a:rPr lang="ru-RU" sz="2400" b="1" dirty="0" err="1">
                <a:solidFill>
                  <a:srgbClr val="0070C0"/>
                </a:solidFill>
              </a:rPr>
              <a:t>складних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призначеннях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852256"/>
            <a:ext cx="5637320" cy="5912528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 ускладненням: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40% побічних реакцій викликані саме лікарськими взаємодіями. Ви дізнаєтесь, як попередити неефективність терапії та запобігти токсичності.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Ефективне вирішення проблеми поліпрагмазії: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навички безпечного ведення пацієнтів (особливо літнього віку), які одночасно приймають велику кількість ліків.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механізмів (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ADME):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Розберете процеси всмоктування, розподілу, метаболізму та виведення препаратів (фармакокінетика) та їх сумісної дії на організм (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фармакодинаміка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реаліями пацієнта: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знання про вплив харчових звичок, алкоголю, генетичних особливостей та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безрецептурних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засобів на процес лікування.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1020932"/>
            <a:ext cx="5672831" cy="5486400"/>
          </a:xfrm>
        </p:spPr>
        <p:txBody>
          <a:bodyPr>
            <a:normAutofit/>
          </a:bodyPr>
          <a:lstStyle/>
          <a:p>
            <a:pPr lvl="0" algn="just"/>
            <a:r>
              <a:rPr lang="uk-UA" sz="2000" dirty="0"/>
              <a:t>Види взаємодії ліків та їх прояви на різних етапах фармакокінетики.</a:t>
            </a:r>
          </a:p>
          <a:p>
            <a:pPr algn="just"/>
            <a:r>
              <a:rPr lang="uk-UA" sz="2000" dirty="0"/>
              <a:t>Механізми взаємодії та їх результати на різних етапах фармакокінетики, формування побічних реакцій на лікарські засоби.</a:t>
            </a:r>
          </a:p>
          <a:p>
            <a:pPr algn="just"/>
            <a:r>
              <a:rPr lang="uk-UA" sz="2000" dirty="0"/>
              <a:t>Заходи, що сприяють підвищенню та зменшенню виникненню побічних реакцій на лікарські засоби при їх взаємодії</a:t>
            </a:r>
          </a:p>
          <a:p>
            <a:pPr algn="just"/>
            <a:r>
              <a:rPr lang="uk-UA" sz="2000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000" dirty="0" err="1"/>
              <a:t>фармакотерапевтичних</a:t>
            </a:r>
            <a:r>
              <a:rPr lang="uk-UA" sz="2000" dirty="0"/>
              <a:t> груп при їх взаємодії на різних етапах фармакокінетики.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B04FC2-097A-47C9-B2A5-235055B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9" y="3000651"/>
            <a:ext cx="5907351" cy="321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42043"/>
            <a:ext cx="5871099" cy="6560598"/>
          </a:xfrm>
        </p:spPr>
        <p:txBody>
          <a:bodyPr>
            <a:noAutofit/>
          </a:bodyPr>
          <a:lstStyle/>
          <a:p>
            <a:pPr lvl="0" algn="just"/>
            <a:r>
              <a:rPr lang="uk-UA" sz="1700" dirty="0"/>
              <a:t>знати основні </a:t>
            </a:r>
            <a:r>
              <a:rPr lang="uk-UA" sz="1700" dirty="0" err="1"/>
              <a:t>фармакокінетичні</a:t>
            </a:r>
            <a:r>
              <a:rPr lang="uk-UA" sz="1700" dirty="0"/>
              <a:t> параметри ліків, їх динаміку при різній патології, в залежності від віку, в період вагітності та лактації;</a:t>
            </a:r>
          </a:p>
          <a:p>
            <a:pPr lvl="0" algn="just"/>
            <a:r>
              <a:rPr lang="uk-UA" sz="1700" dirty="0"/>
              <a:t>визначати особливості та основні види взаємодії препаратів; методи оцінки клінічної ефективності застосування основних груп лікарських засобів;</a:t>
            </a:r>
          </a:p>
          <a:p>
            <a:pPr lvl="0" algn="just"/>
            <a:r>
              <a:rPr lang="uk-UA" sz="1700" dirty="0"/>
              <a:t>передбачати негативні наслідки взаємодії ліків, способи профілактики і корекції;</a:t>
            </a:r>
          </a:p>
          <a:p>
            <a:pPr lvl="0" algn="just"/>
            <a:r>
              <a:rPr lang="uk-UA" sz="1700" dirty="0"/>
              <a:t>аналізувати результати спостережень фармакокінетики та </a:t>
            </a:r>
            <a:r>
              <a:rPr lang="uk-UA" sz="1700" dirty="0" err="1"/>
              <a:t>фармакодинаміки</a:t>
            </a:r>
            <a:r>
              <a:rPr lang="uk-UA" sz="1700" dirty="0"/>
              <a:t> ліків;</a:t>
            </a:r>
          </a:p>
          <a:p>
            <a:pPr lvl="0" algn="just"/>
            <a:r>
              <a:rPr lang="uk-UA" sz="1700" dirty="0"/>
              <a:t>вибирати необхідний комплекс методів спостереження для оцінки </a:t>
            </a:r>
            <a:r>
              <a:rPr lang="uk-UA" sz="1700" dirty="0" err="1"/>
              <a:t>фармакодинамічних</a:t>
            </a:r>
            <a:r>
              <a:rPr lang="uk-UA" sz="1700" dirty="0"/>
              <a:t> ефектів препаратів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 algn="just"/>
            <a:r>
              <a:rPr lang="uk-UA" sz="1700" dirty="0"/>
              <a:t>передбачити ризик розвитку побічної дії ліків;</a:t>
            </a:r>
          </a:p>
          <a:p>
            <a:pPr lvl="0" algn="just"/>
            <a:r>
              <a:rPr lang="uk-UA" sz="1700" dirty="0"/>
              <a:t>проводити адекватний вибір та призначати найбільш ефективні та безпечні комбінації лікарські засоби;</a:t>
            </a:r>
          </a:p>
          <a:p>
            <a:pPr algn="just"/>
            <a:r>
              <a:rPr lang="uk-UA" sz="1700" dirty="0"/>
              <a:t>визначати оптимальний режим дозування, вибирати лікарську форму, кратність та тривалість введення ліків.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157A4A-75D1-49F5-8ECB-F2A960C61C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29" r="8400"/>
          <a:stretch/>
        </p:blipFill>
        <p:spPr>
          <a:xfrm>
            <a:off x="3400148" y="1967725"/>
            <a:ext cx="1596458" cy="190462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198</TotalTime>
  <Words>519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4.8. ВЗАЄМОДІЯ ЛІКІВ НА ЕТАПАХ ФАРМАКОКІНЕТИКИ</vt:lpstr>
      <vt:lpstr>Паспорт ОСВІТНЬОГО КОМПОНЕнТА   ВК 4.8 «ВЗАЄМОДІЯ ЛІКІВ НА ЕТАПАХ ФАРМАКОКІНЕТИКИ»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43</cp:revision>
  <dcterms:created xsi:type="dcterms:W3CDTF">2026-04-08T10:22:59Z</dcterms:created>
  <dcterms:modified xsi:type="dcterms:W3CDTF">2026-06-27T19:10:57Z</dcterms:modified>
</cp:coreProperties>
</file>