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60" r:id="rId5"/>
    <p:sldId id="263" r:id="rId6"/>
    <p:sldId id="256" r:id="rId7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7EB0FA-E9D8-4641-BA62-8C14DB1D86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6179E94-6087-4126-AE0A-E85639A030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F6A4919-E818-4294-BEDD-8005051B8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07F3204-DE1D-460D-B929-7A5986A91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C8E0A54-164C-4DF4-9146-859B68728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21178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B1737B-038B-47E3-9539-E3D6963A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24A4F3E-6DAA-4543-BEAD-F40480FD68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DD2B27F-9F1B-4B03-8D38-506CE78A7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C78928A-A8CB-4A24-9A8E-D463CB2B0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5926C52-9604-4A39-8AE2-DCD4418B3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39152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1E1023-9E2A-4BE0-B485-902D117C8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E776F0-9F4B-470B-A6E6-339B4B82D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448621E-1A45-46B0-B504-60202EC4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5A3C12F-3B51-44AE-9378-F5895E641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FA9893A-1DA9-4190-B876-89E4CA0C6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03283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C6F883-4E6D-4230-A4C5-27A44F45D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6C45C57-59D3-4147-8975-06593FCCAB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3F4D1AD-01F4-4AB3-A085-4FAD602698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6D46AFE-4CF2-4A17-88F7-1CBE4D913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9FE6EA5-BD4B-4ED5-B529-DED53683F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610B666-8C83-4F6A-9096-72F07B7C0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375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BD8C64-2979-4546-9462-7AFBC8D7C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84E4F74-4C90-437A-8DE6-D6276C98FA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20B0F1F-0089-445C-A69D-DEA47C542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988A98F-3855-4132-B748-37AED5786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05A990D-C73C-457F-B130-DF99E4258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F8392C8-E847-4094-8F90-FE6F64386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EB7B7036-D619-46DB-A511-04D70BEAC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AD1AF34-B091-4B12-8E16-C0028413C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0607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1157E3-D840-4682-A577-F6CB549E7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7438E81-64BE-4216-B1E3-47765392C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1316D98-9BCE-4FF3-863D-0F574433D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1B0653E7-4FF9-40C7-92E9-19BE98DB7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1516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DE0D28F-3E80-403B-BB70-E89E16353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3CEBA5E7-C7C6-43F8-9244-048F4C7AD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4FC35275-F70C-433A-A5E6-75F47D04F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99333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5D5A1C-255A-4DF4-A076-857DDB92B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F7BBEE4-F87E-4DE4-89E1-FB3A1D571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40C0FC1-785F-4F18-9143-71FA3BB62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65FA4BC-6ECE-4E7F-88D3-2BAA36EDE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F853DE0-3FDD-4098-AF8B-8A13DA5A8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62A217E-62D8-4AAA-8A93-43FBEFF3E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31852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B2E84-F3A0-4806-A6F5-AEFA9B2D2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29E5EEC-E898-43EB-BD74-2F3C847E90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AD645166-F070-4845-89CD-B6123CD952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330239D-0679-4EAB-822B-A0D43523C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464FC8A-AE5A-46F3-8F55-64AA5DCEF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84B6AB3-A291-4BF8-8129-203295B1C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65435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9BF3DC-DDAB-4B3F-998F-EF444E536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8B03B2B-66C2-4F62-B874-04D8890094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942935B-601F-4AE6-9D01-E0D2E75BF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EB0EFD1-81E1-499F-B021-00F93FAA4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7225FEB-AB1B-4F99-A676-EA711B13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33928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9C1127DB-7C5A-47D0-8BDE-55D6D65E85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F96AAD0-5368-4447-A94D-8B2DC99ECC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D01599-FA2D-40AF-AF4C-60A9EBD3C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9BBA244-0760-4631-AC17-786B998E5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58DB53E-8697-4741-A10E-F9C370BB6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4925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2E5B3AC6-A054-4A9E-AC8B-EB6F0DC55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UA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0C40BEC-4E3C-4149-BAC8-55F8457EA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UA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74A29B3-B29C-4848-BF3A-DB3B996603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D5153-099C-4C75-96DB-4ACEFDD9C914}" type="datetimeFigureOut">
              <a:rPr lang="ru-UA" smtClean="0"/>
              <a:t>05/20/2024</a:t>
            </a:fld>
            <a:endParaRPr lang="ru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0FE3D97-5BF3-456C-96A7-290EF45983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A5E6794-AA61-4129-A4B1-9330DFF349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AC200-479D-44AB-BA76-254FCAA692AC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1204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78218A-6D66-44ED-8D5A-026D5D0E1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1530" y="1997764"/>
            <a:ext cx="5675244" cy="3140765"/>
          </a:xfrm>
        </p:spPr>
        <p:txBody>
          <a:bodyPr>
            <a:normAutofit fontScale="90000"/>
          </a:bodyPr>
          <a:lstStyle/>
          <a:p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Професійна гігієна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та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комплексна реабілітація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в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терапевтичній стоматології</a:t>
            </a:r>
            <a:endParaRPr lang="ru-UA" sz="40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6E8EF9-FCC3-470F-AD25-A99B1681E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91743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ACFE4C-D88E-4F8A-A369-74191BEA365B}"/>
              </a:ext>
            </a:extLst>
          </p:cNvPr>
          <p:cNvSpPr txBox="1"/>
          <p:nvPr/>
        </p:nvSpPr>
        <p:spPr>
          <a:xfrm>
            <a:off x="6634072" y="327252"/>
            <a:ext cx="4980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Кафедра терапевтичної стоматології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99DD1B-FA82-4D97-97C8-111D78589193}"/>
              </a:ext>
            </a:extLst>
          </p:cNvPr>
          <p:cNvSpPr txBox="1"/>
          <p:nvPr/>
        </p:nvSpPr>
        <p:spPr>
          <a:xfrm>
            <a:off x="8297967" y="6162710"/>
            <a:ext cx="1642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Вінниця - 2024</a:t>
            </a:r>
          </a:p>
        </p:txBody>
      </p:sp>
    </p:spTree>
    <p:extLst>
      <p:ext uri="{BB962C8B-B14F-4D97-AF65-F5344CB8AC3E}">
        <p14:creationId xmlns:p14="http://schemas.microsoft.com/office/powerpoint/2010/main" val="2045583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6E594F5-6A97-4FCD-9F87-2FD7176E2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8609" y="705678"/>
            <a:ext cx="5247861" cy="4149380"/>
          </a:xfrm>
        </p:spPr>
        <p:txBody>
          <a:bodyPr/>
          <a:lstStyle/>
          <a:p>
            <a:pPr marL="0" indent="0" algn="just">
              <a:buNone/>
            </a:pPr>
            <a:r>
              <a:rPr lang="ru-UA" sz="3200" b="1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Метою</a:t>
            </a:r>
            <a:r>
              <a:rPr lang="ru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k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елективного курсу є підготовка</a:t>
            </a:r>
            <a:r>
              <a:rPr lang="ru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uk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здобувача до проведення етапів професійної гігієни та комплексної реабілітації при різних клінічних станах ротової порожнини.</a:t>
            </a:r>
            <a:endParaRPr lang="ru-UA" sz="3200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1B45EB-94AF-433B-87BD-D973810E8E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6393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838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7CD494A-EBF8-497E-99F8-4510B15F7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0556" y="185667"/>
            <a:ext cx="5751443" cy="5787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dirty="0"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З</a:t>
            </a:r>
            <a:r>
              <a:rPr lang="ru-UA" sz="3200" b="1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авдання</a:t>
            </a:r>
            <a:r>
              <a:rPr lang="uk-UA" sz="3200" b="1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м курсу є навчити здобувачів: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проводити обстеження </a:t>
            </a:r>
            <a:r>
              <a:rPr lang="uk-UA" sz="3200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пародонтологічного</a:t>
            </a:r>
            <a:r>
              <a:rPr lang="uk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хворого</a:t>
            </a:r>
            <a:endParaRPr lang="uk-UA" sz="3200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а</a:t>
            </a:r>
            <a:r>
              <a:rPr lang="uk-UA" sz="3200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налізувати</a:t>
            </a:r>
            <a:r>
              <a:rPr lang="uk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UA" sz="3200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результати</a:t>
            </a:r>
            <a:r>
              <a:rPr lang="ru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UA" sz="3200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обстеження</a:t>
            </a:r>
            <a:endParaRPr lang="uk-UA" sz="3200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uk-UA" sz="3200" dirty="0"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алгоритмів та технік проведення гігієнічних маніпуляцій залежно від клінічної ситуації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sz="3200" dirty="0"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м</a:t>
            </a:r>
            <a:r>
              <a:rPr lang="uk-UA" sz="32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отивувати пацієнтів </a:t>
            </a:r>
          </a:p>
          <a:p>
            <a:endParaRPr lang="ru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C60825-F6F7-48D9-879C-FF8C4ED15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51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800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991F147-BEA6-45DB-8BE6-09980385B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6538" y="109330"/>
            <a:ext cx="4999383" cy="6067633"/>
          </a:xfrm>
        </p:spPr>
        <p:txBody>
          <a:bodyPr/>
          <a:lstStyle/>
          <a:p>
            <a:pPr marL="0" indent="0">
              <a:buNone/>
            </a:pPr>
            <a:r>
              <a:rPr lang="uk-UA" sz="3200" b="1" dirty="0">
                <a:latin typeface="Monotype Corsiva" panose="03010101010201010101" pitchFamily="66" charset="0"/>
              </a:rPr>
              <a:t>Основні теми, що будуть розглянуті: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Мотивація до проведення професійних та індивідуальних гігієнічних заходів.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Особливості професійної та індивідуальної гігієни вагітних.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Галітоз</a:t>
            </a: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: поняття, його причини та наслідки.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Гіперестезія</a:t>
            </a:r>
            <a:r>
              <a:rPr lang="ru-RU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як </a:t>
            </a: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наслідок професійного та індивідуального гігієнічного </a:t>
            </a:r>
            <a:r>
              <a:rPr lang="ru-RU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догляду. </a:t>
            </a:r>
            <a:endParaRPr lang="uk-UA" sz="2800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UA" dirty="0"/>
          </a:p>
        </p:txBody>
      </p:sp>
      <p:pic>
        <p:nvPicPr>
          <p:cNvPr id="4" name="Місце для вмісту 12">
            <a:extLst>
              <a:ext uri="{FF2B5EF4-FFF2-40B4-BE49-F238E27FC236}">
                <a16:creationId xmlns:a16="http://schemas.microsoft.com/office/drawing/2014/main" id="{A60AAB82-E118-4D2C-91A5-0A5A44BE4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2544"/>
            <a:ext cx="6937512" cy="697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10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991F147-BEA6-45DB-8BE6-09980385B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6538" y="109330"/>
            <a:ext cx="4999383" cy="6067633"/>
          </a:xfrm>
        </p:spPr>
        <p:txBody>
          <a:bodyPr/>
          <a:lstStyle/>
          <a:p>
            <a:pPr marL="0" indent="0">
              <a:buNone/>
            </a:pPr>
            <a:r>
              <a:rPr lang="uk-UA" sz="3200" b="1" dirty="0">
                <a:latin typeface="Monotype Corsiva" panose="03010101010201010101" pitchFamily="66" charset="0"/>
              </a:rPr>
              <a:t>Основні теми, що будуть розглянуті: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Особливості проведення ПГ у пацієнтів, що проходять </a:t>
            </a:r>
            <a:r>
              <a:rPr lang="uk-UA" sz="2800" b="1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ортодонтичне</a:t>
            </a: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uk-UA" sz="2800" b="1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та ортопедичне </a:t>
            </a: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лікування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Особливості проведення ПГ у пацієнтів з </a:t>
            </a:r>
            <a:r>
              <a:rPr lang="uk-UA" sz="2800" b="1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дентальними </a:t>
            </a:r>
            <a:r>
              <a:rPr lang="uk-UA" sz="2800" b="1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імплантами</a:t>
            </a: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Значення гігієни порожнини рота для пацієнтів, що пройшли </a:t>
            </a:r>
            <a:r>
              <a:rPr lang="uk-UA" sz="2800" b="1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променеву терапію </a:t>
            </a:r>
            <a:r>
              <a:rPr lang="uk-UA" sz="2800" b="1" dirty="0" err="1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онкохвороби</a:t>
            </a:r>
            <a:endParaRPr lang="uk-UA" sz="28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D64DCB-553D-4D52-AC33-0BD15AE5F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679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062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78218A-6D66-44ED-8D5A-026D5D0E1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1530" y="357810"/>
            <a:ext cx="5675244" cy="5466520"/>
          </a:xfrm>
        </p:spPr>
        <p:txBody>
          <a:bodyPr>
            <a:normAutofit/>
          </a:bodyPr>
          <a:lstStyle/>
          <a:p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До зустрічі на курсі</a:t>
            </a:r>
            <a:b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«Професійна гігієна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та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комплексна реабілітація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в </a:t>
            </a:r>
            <a:br>
              <a:rPr lang="en-US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uk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терапевтичній стоматології»</a:t>
            </a:r>
            <a:br>
              <a:rPr lang="ru-UA" sz="4000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UA" sz="4000" dirty="0"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042D72-7921-48C9-93F6-7030B4C08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5200"/>
            <a:ext cx="6589643" cy="674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9500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169</Words>
  <Application>Microsoft Office PowerPoint</Application>
  <PresentationFormat>Широкий екран</PresentationFormat>
  <Paragraphs>19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Monotype Corsiva</vt:lpstr>
      <vt:lpstr>Wingdings</vt:lpstr>
      <vt:lpstr>Тема Office</vt:lpstr>
      <vt:lpstr>Професійна гігієна  та  комплексна реабілітація  в  терапевтичній стоматології</vt:lpstr>
      <vt:lpstr>Презентація PowerPoint</vt:lpstr>
      <vt:lpstr>Презентація PowerPoint</vt:lpstr>
      <vt:lpstr>Презентація PowerPoint</vt:lpstr>
      <vt:lpstr>Презентація PowerPoint</vt:lpstr>
      <vt:lpstr>До зустрічі на курсі  «Професійна гігієна  та  комплексна реабілітація  в  терапевтичній стоматології»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Професійна гігієна  та  комплексна реабілітація  в  терапевтичній стоматології </dc:title>
  <dc:creator>Natalia</dc:creator>
  <cp:lastModifiedBy>user</cp:lastModifiedBy>
  <cp:revision>2</cp:revision>
  <dcterms:created xsi:type="dcterms:W3CDTF">2021-05-05T16:13:24Z</dcterms:created>
  <dcterms:modified xsi:type="dcterms:W3CDTF">2024-05-20T09:04:57Z</dcterms:modified>
</cp:coreProperties>
</file>