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6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-63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65D506-F959-4369-8976-0F0E82FAA593}" type="doc">
      <dgm:prSet loTypeId="urn:microsoft.com/office/officeart/2005/8/layout/radial5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16AF5B-144A-46C1-80A7-94197E848C14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400" b="1" dirty="0">
              <a:solidFill>
                <a:schemeClr val="tx1"/>
              </a:solidFill>
            </a:rPr>
            <a:t>НАРКОМАНІЇ ТОКСИКОМАНІЇ АЛКОГОЛІЗМУ</a:t>
          </a:r>
        </a:p>
        <a:p>
          <a:endParaRPr lang="ru-RU" sz="1200" dirty="0"/>
        </a:p>
      </dgm:t>
    </dgm:pt>
    <dgm:pt modelId="{30344CC1-2719-4768-AB21-0C8429C0A71E}" type="parTrans" cxnId="{6C57F65E-909A-4F35-9D77-B4F799FC8C7C}">
      <dgm:prSet/>
      <dgm:spPr/>
      <dgm:t>
        <a:bodyPr/>
        <a:lstStyle/>
        <a:p>
          <a:endParaRPr lang="ru-RU"/>
        </a:p>
      </dgm:t>
    </dgm:pt>
    <dgm:pt modelId="{06605DCE-7951-4C98-9185-60C177786089}" type="sibTrans" cxnId="{6C57F65E-909A-4F35-9D77-B4F799FC8C7C}">
      <dgm:prSet/>
      <dgm:spPr/>
      <dgm:t>
        <a:bodyPr/>
        <a:lstStyle/>
        <a:p>
          <a:endParaRPr lang="ru-RU"/>
        </a:p>
      </dgm:t>
    </dgm:pt>
    <dgm:pt modelId="{F9AFAB02-65BB-4170-8F73-192EAEE2C3F1}">
      <dgm:prSet phldrT="[Текст]"/>
      <dgm:spPr>
        <a:solidFill>
          <a:srgbClr val="FFFF00"/>
        </a:solidFill>
      </dgm:spPr>
      <dgm:t>
        <a:bodyPr/>
        <a:lstStyle/>
        <a:p>
          <a:r>
            <a:rPr lang="uk-UA" b="1" dirty="0">
              <a:solidFill>
                <a:schemeClr val="tx1"/>
              </a:solidFill>
            </a:rPr>
            <a:t>ПРИЧИНИ ВИНИКНЕННЯ</a:t>
          </a:r>
          <a:endParaRPr lang="ru-RU" b="1" dirty="0">
            <a:solidFill>
              <a:schemeClr val="tx1"/>
            </a:solidFill>
          </a:endParaRPr>
        </a:p>
      </dgm:t>
    </dgm:pt>
    <dgm:pt modelId="{6C66DBC3-78BC-40CC-82D6-81BF0DEA6453}" type="parTrans" cxnId="{2EF8A770-5E90-41C8-B41F-C373E1964CD1}">
      <dgm:prSet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6575B6B0-88EA-4E1A-9124-E0CC838C8A12}" type="sibTrans" cxnId="{2EF8A770-5E90-41C8-B41F-C373E1964CD1}">
      <dgm:prSet/>
      <dgm:spPr/>
      <dgm:t>
        <a:bodyPr/>
        <a:lstStyle/>
        <a:p>
          <a:endParaRPr lang="ru-RU"/>
        </a:p>
      </dgm:t>
    </dgm:pt>
    <dgm:pt modelId="{97F07E01-64E5-4447-A6B2-BDF64765F532}">
      <dgm:prSet phldrT="[Текст]"/>
      <dgm:spPr>
        <a:solidFill>
          <a:srgbClr val="92D050"/>
        </a:solidFill>
      </dgm:spPr>
      <dgm:t>
        <a:bodyPr/>
        <a:lstStyle/>
        <a:p>
          <a:r>
            <a:rPr lang="uk-UA" b="1" dirty="0">
              <a:solidFill>
                <a:schemeClr val="tx1"/>
              </a:solidFill>
            </a:rPr>
            <a:t>МЕХАНІЗМИ ФОРМУВАННЯ</a:t>
          </a:r>
          <a:endParaRPr lang="ru-RU" b="1" dirty="0">
            <a:solidFill>
              <a:schemeClr val="tx1"/>
            </a:solidFill>
          </a:endParaRPr>
        </a:p>
      </dgm:t>
    </dgm:pt>
    <dgm:pt modelId="{C8C91A93-461C-4D26-B746-BAA8852B9DF2}" type="parTrans" cxnId="{675B3C66-4C6D-4331-93F7-2919028B7E19}">
      <dgm:prSet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AF995950-ABA8-4A7E-B9B3-45A94BE34B8C}" type="sibTrans" cxnId="{675B3C66-4C6D-4331-93F7-2919028B7E19}">
      <dgm:prSet/>
      <dgm:spPr/>
      <dgm:t>
        <a:bodyPr/>
        <a:lstStyle/>
        <a:p>
          <a:endParaRPr lang="ru-RU"/>
        </a:p>
      </dgm:t>
    </dgm:pt>
    <dgm:pt modelId="{F2E17954-6B75-420F-8140-BD4A1A01F6F2}">
      <dgm:prSet phldrT="[Текст]"/>
      <dgm:spPr>
        <a:solidFill>
          <a:srgbClr val="7030A0"/>
        </a:solidFill>
      </dgm:spPr>
      <dgm:t>
        <a:bodyPr/>
        <a:lstStyle/>
        <a:p>
          <a:r>
            <a:rPr lang="uk-UA" b="1" dirty="0">
              <a:solidFill>
                <a:schemeClr val="tx1"/>
              </a:solidFill>
            </a:rPr>
            <a:t>КЛІНІЧНІ ПРОЯВИ</a:t>
          </a:r>
          <a:endParaRPr lang="ru-RU" b="1" dirty="0">
            <a:solidFill>
              <a:schemeClr val="tx1"/>
            </a:solidFill>
          </a:endParaRPr>
        </a:p>
      </dgm:t>
    </dgm:pt>
    <dgm:pt modelId="{6E5BBCDC-01B9-4B07-90DC-BB64878D5986}" type="parTrans" cxnId="{524FFE9E-54FE-45C2-BAEB-66F093EF46F0}">
      <dgm:prSet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F933C14-D3E7-4CC0-B96D-7D175DDA4D4D}" type="sibTrans" cxnId="{524FFE9E-54FE-45C2-BAEB-66F093EF46F0}">
      <dgm:prSet/>
      <dgm:spPr/>
      <dgm:t>
        <a:bodyPr/>
        <a:lstStyle/>
        <a:p>
          <a:endParaRPr lang="ru-RU"/>
        </a:p>
      </dgm:t>
    </dgm:pt>
    <dgm:pt modelId="{4F9B2D56-15F8-4C5C-9CA3-64621BBAA55A}">
      <dgm:prSet phldrT="[Текст]"/>
      <dgm:spPr>
        <a:solidFill>
          <a:srgbClr val="00B050"/>
        </a:solidFill>
      </dgm:spPr>
      <dgm:t>
        <a:bodyPr/>
        <a:lstStyle/>
        <a:p>
          <a:r>
            <a:rPr lang="uk-UA" b="1" dirty="0">
              <a:solidFill>
                <a:schemeClr val="tx1"/>
              </a:solidFill>
            </a:rPr>
            <a:t>ПРИНЦИПИ ПРОФІЛАКТИКИ</a:t>
          </a:r>
          <a:endParaRPr lang="ru-RU" b="1" dirty="0">
            <a:solidFill>
              <a:schemeClr val="tx1"/>
            </a:solidFill>
          </a:endParaRPr>
        </a:p>
      </dgm:t>
    </dgm:pt>
    <dgm:pt modelId="{0AC50A85-3928-48DB-A4ED-17AC67067989}" type="parTrans" cxnId="{1DF1BFE6-F10E-408C-91C3-FA1D008288C0}">
      <dgm:prSet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FC70FFF4-28D3-4FFE-8107-A22B3C6B4DD8}" type="sibTrans" cxnId="{1DF1BFE6-F10E-408C-91C3-FA1D008288C0}">
      <dgm:prSet/>
      <dgm:spPr/>
      <dgm:t>
        <a:bodyPr/>
        <a:lstStyle/>
        <a:p>
          <a:endParaRPr lang="ru-RU"/>
        </a:p>
      </dgm:t>
    </dgm:pt>
    <dgm:pt modelId="{82C619EC-2E15-41E4-82B5-4A836A31A454}">
      <dgm:prSet phldrT="[Текст]"/>
      <dgm:spPr>
        <a:solidFill>
          <a:srgbClr val="00B0F0"/>
        </a:solidFill>
      </dgm:spPr>
      <dgm:t>
        <a:bodyPr/>
        <a:lstStyle/>
        <a:p>
          <a:r>
            <a:rPr lang="uk-UA" b="1" dirty="0">
              <a:solidFill>
                <a:schemeClr val="tx1"/>
              </a:solidFill>
            </a:rPr>
            <a:t>ЛІКУВАННЯ ЗАЛЕЖНОСТЕЙ</a:t>
          </a:r>
          <a:endParaRPr lang="ru-RU" b="1" dirty="0">
            <a:solidFill>
              <a:schemeClr val="tx1"/>
            </a:solidFill>
          </a:endParaRPr>
        </a:p>
      </dgm:t>
    </dgm:pt>
    <dgm:pt modelId="{5215CCD7-49EB-4196-A789-1EA6763D0C0B}" type="parTrans" cxnId="{EFA5A1BE-D24C-445C-B961-C65D42FDCEF2}">
      <dgm:prSet/>
      <dgm:spPr>
        <a:solidFill>
          <a:srgbClr val="00B0F0"/>
        </a:solidFill>
      </dgm:spPr>
      <dgm:t>
        <a:bodyPr/>
        <a:lstStyle/>
        <a:p>
          <a:endParaRPr lang="ru-RU">
            <a:highlight>
              <a:srgbClr val="00FFFF"/>
            </a:highlight>
          </a:endParaRPr>
        </a:p>
      </dgm:t>
    </dgm:pt>
    <dgm:pt modelId="{56C82731-C279-4449-AAB0-CE6BA599D1E8}" type="sibTrans" cxnId="{EFA5A1BE-D24C-445C-B961-C65D42FDCEF2}">
      <dgm:prSet/>
      <dgm:spPr/>
      <dgm:t>
        <a:bodyPr/>
        <a:lstStyle/>
        <a:p>
          <a:endParaRPr lang="ru-RU"/>
        </a:p>
      </dgm:t>
    </dgm:pt>
    <dgm:pt modelId="{8E20810B-FF74-4554-BD1F-9F6ABC4888CF}" type="pres">
      <dgm:prSet presAssocID="{9065D506-F959-4369-8976-0F0E82FAA59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BD77BBB-0BCD-49BC-9E7D-7B5DC7885E6C}" type="pres">
      <dgm:prSet presAssocID="{AE16AF5B-144A-46C1-80A7-94197E848C14}" presName="centerShape" presStyleLbl="node0" presStyleIdx="0" presStyleCnt="1" custScaleX="124273" custScaleY="124273"/>
      <dgm:spPr/>
      <dgm:t>
        <a:bodyPr/>
        <a:lstStyle/>
        <a:p>
          <a:endParaRPr lang="uk-UA"/>
        </a:p>
      </dgm:t>
    </dgm:pt>
    <dgm:pt modelId="{0D3F0CC2-9045-4986-BA12-70D3A4295035}" type="pres">
      <dgm:prSet presAssocID="{6C66DBC3-78BC-40CC-82D6-81BF0DEA6453}" presName="parTrans" presStyleLbl="sibTrans2D1" presStyleIdx="0" presStyleCnt="5" custScaleX="156466" custScaleY="110241"/>
      <dgm:spPr/>
      <dgm:t>
        <a:bodyPr/>
        <a:lstStyle/>
        <a:p>
          <a:endParaRPr lang="uk-UA"/>
        </a:p>
      </dgm:t>
    </dgm:pt>
    <dgm:pt modelId="{06946C06-DDF6-43F4-B88A-00D245C51A40}" type="pres">
      <dgm:prSet presAssocID="{6C66DBC3-78BC-40CC-82D6-81BF0DEA6453}" presName="connectorText" presStyleLbl="sibTrans2D1" presStyleIdx="0" presStyleCnt="5"/>
      <dgm:spPr/>
      <dgm:t>
        <a:bodyPr/>
        <a:lstStyle/>
        <a:p>
          <a:endParaRPr lang="uk-UA"/>
        </a:p>
      </dgm:t>
    </dgm:pt>
    <dgm:pt modelId="{8D22B9BA-0352-46ED-9605-3F0ADB25635B}" type="pres">
      <dgm:prSet presAssocID="{F9AFAB02-65BB-4170-8F73-192EAEE2C3F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C5449DD-A7FC-40C1-97FF-9AFF7344463A}" type="pres">
      <dgm:prSet presAssocID="{C8C91A93-461C-4D26-B746-BAA8852B9DF2}" presName="parTrans" presStyleLbl="sibTrans2D1" presStyleIdx="1" presStyleCnt="5" custScaleX="156466" custScaleY="110241"/>
      <dgm:spPr/>
      <dgm:t>
        <a:bodyPr/>
        <a:lstStyle/>
        <a:p>
          <a:endParaRPr lang="uk-UA"/>
        </a:p>
      </dgm:t>
    </dgm:pt>
    <dgm:pt modelId="{34AC8071-43B1-4F29-8065-DCA68D93E05C}" type="pres">
      <dgm:prSet presAssocID="{C8C91A93-461C-4D26-B746-BAA8852B9DF2}" presName="connectorText" presStyleLbl="sibTrans2D1" presStyleIdx="1" presStyleCnt="5"/>
      <dgm:spPr/>
      <dgm:t>
        <a:bodyPr/>
        <a:lstStyle/>
        <a:p>
          <a:endParaRPr lang="uk-UA"/>
        </a:p>
      </dgm:t>
    </dgm:pt>
    <dgm:pt modelId="{AAAF2665-B510-4BE9-8748-D2CE46B250F9}" type="pres">
      <dgm:prSet presAssocID="{97F07E01-64E5-4447-A6B2-BDF64765F53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DB1C880-6434-4B9C-8506-E567D2F738B8}" type="pres">
      <dgm:prSet presAssocID="{6E5BBCDC-01B9-4B07-90DC-BB64878D5986}" presName="parTrans" presStyleLbl="sibTrans2D1" presStyleIdx="2" presStyleCnt="5" custScaleX="170172" custScaleY="110241"/>
      <dgm:spPr/>
      <dgm:t>
        <a:bodyPr/>
        <a:lstStyle/>
        <a:p>
          <a:endParaRPr lang="uk-UA"/>
        </a:p>
      </dgm:t>
    </dgm:pt>
    <dgm:pt modelId="{361C2E5B-FD54-4A82-BCD0-59CDAAF7A1BC}" type="pres">
      <dgm:prSet presAssocID="{6E5BBCDC-01B9-4B07-90DC-BB64878D5986}" presName="connectorText" presStyleLbl="sibTrans2D1" presStyleIdx="2" presStyleCnt="5"/>
      <dgm:spPr/>
      <dgm:t>
        <a:bodyPr/>
        <a:lstStyle/>
        <a:p>
          <a:endParaRPr lang="uk-UA"/>
        </a:p>
      </dgm:t>
    </dgm:pt>
    <dgm:pt modelId="{A513FA55-34D2-4805-A59B-61839D97A960}" type="pres">
      <dgm:prSet presAssocID="{F2E17954-6B75-420F-8140-BD4A1A01F6F2}" presName="node" presStyleLbl="node1" presStyleIdx="2" presStyleCnt="5" custRadScaleRad="98508" custRadScaleInc="162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8B0B96-7194-4AEA-A123-C30983D77173}" type="pres">
      <dgm:prSet presAssocID="{0AC50A85-3928-48DB-A4ED-17AC67067989}" presName="parTrans" presStyleLbl="sibTrans2D1" presStyleIdx="3" presStyleCnt="5" custScaleX="156466" custScaleY="110241"/>
      <dgm:spPr/>
      <dgm:t>
        <a:bodyPr/>
        <a:lstStyle/>
        <a:p>
          <a:endParaRPr lang="uk-UA"/>
        </a:p>
      </dgm:t>
    </dgm:pt>
    <dgm:pt modelId="{DBA73F63-42EA-49D7-A237-7E25603D29DF}" type="pres">
      <dgm:prSet presAssocID="{0AC50A85-3928-48DB-A4ED-17AC67067989}" presName="connectorText" presStyleLbl="sibTrans2D1" presStyleIdx="3" presStyleCnt="5"/>
      <dgm:spPr/>
      <dgm:t>
        <a:bodyPr/>
        <a:lstStyle/>
        <a:p>
          <a:endParaRPr lang="uk-UA"/>
        </a:p>
      </dgm:t>
    </dgm:pt>
    <dgm:pt modelId="{D4199A2D-F7AC-46A6-82B7-0DABC6132DD2}" type="pres">
      <dgm:prSet presAssocID="{4F9B2D56-15F8-4C5C-9CA3-64621BBAA55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8467ACC-8134-4A5C-9F27-278E5A11EF90}" type="pres">
      <dgm:prSet presAssocID="{5215CCD7-49EB-4196-A789-1EA6763D0C0B}" presName="parTrans" presStyleLbl="sibTrans2D1" presStyleIdx="4" presStyleCnt="5" custScaleX="156466" custScaleY="110241"/>
      <dgm:spPr/>
      <dgm:t>
        <a:bodyPr/>
        <a:lstStyle/>
        <a:p>
          <a:endParaRPr lang="uk-UA"/>
        </a:p>
      </dgm:t>
    </dgm:pt>
    <dgm:pt modelId="{95A63E46-CF76-48F2-92E8-4FF245B6C6B9}" type="pres">
      <dgm:prSet presAssocID="{5215CCD7-49EB-4196-A789-1EA6763D0C0B}" presName="connectorText" presStyleLbl="sibTrans2D1" presStyleIdx="4" presStyleCnt="5"/>
      <dgm:spPr/>
      <dgm:t>
        <a:bodyPr/>
        <a:lstStyle/>
        <a:p>
          <a:endParaRPr lang="uk-UA"/>
        </a:p>
      </dgm:t>
    </dgm:pt>
    <dgm:pt modelId="{9A85BEC6-A00E-481A-B6CC-5D78F5FFC5F0}" type="pres">
      <dgm:prSet presAssocID="{82C619EC-2E15-41E4-82B5-4A836A31A45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0677A40-E986-4A0F-992E-B1058ED186FD}" type="presOf" srcId="{0AC50A85-3928-48DB-A4ED-17AC67067989}" destId="{DBA73F63-42EA-49D7-A237-7E25603D29DF}" srcOrd="1" destOrd="0" presId="urn:microsoft.com/office/officeart/2005/8/layout/radial5"/>
    <dgm:cxn modelId="{2B1EDCBB-7B50-44DA-95A5-065AF7DEF542}" type="presOf" srcId="{AE16AF5B-144A-46C1-80A7-94197E848C14}" destId="{8BD77BBB-0BCD-49BC-9E7D-7B5DC7885E6C}" srcOrd="0" destOrd="0" presId="urn:microsoft.com/office/officeart/2005/8/layout/radial5"/>
    <dgm:cxn modelId="{2C19F6CE-FE83-4E77-B7C4-F67696577117}" type="presOf" srcId="{6E5BBCDC-01B9-4B07-90DC-BB64878D5986}" destId="{361C2E5B-FD54-4A82-BCD0-59CDAAF7A1BC}" srcOrd="1" destOrd="0" presId="urn:microsoft.com/office/officeart/2005/8/layout/radial5"/>
    <dgm:cxn modelId="{6CE75808-F17A-4398-B42C-8C6A8A1981EF}" type="presOf" srcId="{5215CCD7-49EB-4196-A789-1EA6763D0C0B}" destId="{D8467ACC-8134-4A5C-9F27-278E5A11EF90}" srcOrd="0" destOrd="0" presId="urn:microsoft.com/office/officeart/2005/8/layout/radial5"/>
    <dgm:cxn modelId="{675B3C66-4C6D-4331-93F7-2919028B7E19}" srcId="{AE16AF5B-144A-46C1-80A7-94197E848C14}" destId="{97F07E01-64E5-4447-A6B2-BDF64765F532}" srcOrd="1" destOrd="0" parTransId="{C8C91A93-461C-4D26-B746-BAA8852B9DF2}" sibTransId="{AF995950-ABA8-4A7E-B9B3-45A94BE34B8C}"/>
    <dgm:cxn modelId="{A1BB5DC0-3170-4D5A-AA69-96F0DF6E902D}" type="presOf" srcId="{82C619EC-2E15-41E4-82B5-4A836A31A454}" destId="{9A85BEC6-A00E-481A-B6CC-5D78F5FFC5F0}" srcOrd="0" destOrd="0" presId="urn:microsoft.com/office/officeart/2005/8/layout/radial5"/>
    <dgm:cxn modelId="{2EF8A770-5E90-41C8-B41F-C373E1964CD1}" srcId="{AE16AF5B-144A-46C1-80A7-94197E848C14}" destId="{F9AFAB02-65BB-4170-8F73-192EAEE2C3F1}" srcOrd="0" destOrd="0" parTransId="{6C66DBC3-78BC-40CC-82D6-81BF0DEA6453}" sibTransId="{6575B6B0-88EA-4E1A-9124-E0CC838C8A12}"/>
    <dgm:cxn modelId="{1DF1BFE6-F10E-408C-91C3-FA1D008288C0}" srcId="{AE16AF5B-144A-46C1-80A7-94197E848C14}" destId="{4F9B2D56-15F8-4C5C-9CA3-64621BBAA55A}" srcOrd="3" destOrd="0" parTransId="{0AC50A85-3928-48DB-A4ED-17AC67067989}" sibTransId="{FC70FFF4-28D3-4FFE-8107-A22B3C6B4DD8}"/>
    <dgm:cxn modelId="{F6F225D0-188B-40A2-B088-0804BBC1AEEF}" type="presOf" srcId="{6E5BBCDC-01B9-4B07-90DC-BB64878D5986}" destId="{ADB1C880-6434-4B9C-8506-E567D2F738B8}" srcOrd="0" destOrd="0" presId="urn:microsoft.com/office/officeart/2005/8/layout/radial5"/>
    <dgm:cxn modelId="{A88E4262-2EF5-45D2-A4C5-77BA2DCF0165}" type="presOf" srcId="{5215CCD7-49EB-4196-A789-1EA6763D0C0B}" destId="{95A63E46-CF76-48F2-92E8-4FF245B6C6B9}" srcOrd="1" destOrd="0" presId="urn:microsoft.com/office/officeart/2005/8/layout/radial5"/>
    <dgm:cxn modelId="{B27CEAB6-E855-4524-A0AC-53D9DDAF9C3A}" type="presOf" srcId="{0AC50A85-3928-48DB-A4ED-17AC67067989}" destId="{008B0B96-7194-4AEA-A123-C30983D77173}" srcOrd="0" destOrd="0" presId="urn:microsoft.com/office/officeart/2005/8/layout/radial5"/>
    <dgm:cxn modelId="{3DB2570B-5818-4D37-9106-90DF5618AA46}" type="presOf" srcId="{F2E17954-6B75-420F-8140-BD4A1A01F6F2}" destId="{A513FA55-34D2-4805-A59B-61839D97A960}" srcOrd="0" destOrd="0" presId="urn:microsoft.com/office/officeart/2005/8/layout/radial5"/>
    <dgm:cxn modelId="{524FFE9E-54FE-45C2-BAEB-66F093EF46F0}" srcId="{AE16AF5B-144A-46C1-80A7-94197E848C14}" destId="{F2E17954-6B75-420F-8140-BD4A1A01F6F2}" srcOrd="2" destOrd="0" parTransId="{6E5BBCDC-01B9-4B07-90DC-BB64878D5986}" sibTransId="{5F933C14-D3E7-4CC0-B96D-7D175DDA4D4D}"/>
    <dgm:cxn modelId="{E953B17A-A0C7-495C-A35D-7AB7891E94BD}" type="presOf" srcId="{97F07E01-64E5-4447-A6B2-BDF64765F532}" destId="{AAAF2665-B510-4BE9-8748-D2CE46B250F9}" srcOrd="0" destOrd="0" presId="urn:microsoft.com/office/officeart/2005/8/layout/radial5"/>
    <dgm:cxn modelId="{17541304-FD34-404A-BEE8-4201100E7102}" type="presOf" srcId="{9065D506-F959-4369-8976-0F0E82FAA593}" destId="{8E20810B-FF74-4554-BD1F-9F6ABC4888CF}" srcOrd="0" destOrd="0" presId="urn:microsoft.com/office/officeart/2005/8/layout/radial5"/>
    <dgm:cxn modelId="{A1EE6119-A0EA-48DD-957A-F0BF863AAA3B}" type="presOf" srcId="{4F9B2D56-15F8-4C5C-9CA3-64621BBAA55A}" destId="{D4199A2D-F7AC-46A6-82B7-0DABC6132DD2}" srcOrd="0" destOrd="0" presId="urn:microsoft.com/office/officeart/2005/8/layout/radial5"/>
    <dgm:cxn modelId="{1D04B376-3956-4A83-9956-A55168C97999}" type="presOf" srcId="{6C66DBC3-78BC-40CC-82D6-81BF0DEA6453}" destId="{06946C06-DDF6-43F4-B88A-00D245C51A40}" srcOrd="1" destOrd="0" presId="urn:microsoft.com/office/officeart/2005/8/layout/radial5"/>
    <dgm:cxn modelId="{EFA5A1BE-D24C-445C-B961-C65D42FDCEF2}" srcId="{AE16AF5B-144A-46C1-80A7-94197E848C14}" destId="{82C619EC-2E15-41E4-82B5-4A836A31A454}" srcOrd="4" destOrd="0" parTransId="{5215CCD7-49EB-4196-A789-1EA6763D0C0B}" sibTransId="{56C82731-C279-4449-AAB0-CE6BA599D1E8}"/>
    <dgm:cxn modelId="{6C57F65E-909A-4F35-9D77-B4F799FC8C7C}" srcId="{9065D506-F959-4369-8976-0F0E82FAA593}" destId="{AE16AF5B-144A-46C1-80A7-94197E848C14}" srcOrd="0" destOrd="0" parTransId="{30344CC1-2719-4768-AB21-0C8429C0A71E}" sibTransId="{06605DCE-7951-4C98-9185-60C177786089}"/>
    <dgm:cxn modelId="{D83A5343-9FC0-4643-B9F9-AB160BACC28D}" type="presOf" srcId="{6C66DBC3-78BC-40CC-82D6-81BF0DEA6453}" destId="{0D3F0CC2-9045-4986-BA12-70D3A4295035}" srcOrd="0" destOrd="0" presId="urn:microsoft.com/office/officeart/2005/8/layout/radial5"/>
    <dgm:cxn modelId="{BDEBEBE2-DE7F-43FB-A498-518668932024}" type="presOf" srcId="{F9AFAB02-65BB-4170-8F73-192EAEE2C3F1}" destId="{8D22B9BA-0352-46ED-9605-3F0ADB25635B}" srcOrd="0" destOrd="0" presId="urn:microsoft.com/office/officeart/2005/8/layout/radial5"/>
    <dgm:cxn modelId="{FE6C1796-8487-4023-BAC9-2D1712AD60CC}" type="presOf" srcId="{C8C91A93-461C-4D26-B746-BAA8852B9DF2}" destId="{34AC8071-43B1-4F29-8065-DCA68D93E05C}" srcOrd="1" destOrd="0" presId="urn:microsoft.com/office/officeart/2005/8/layout/radial5"/>
    <dgm:cxn modelId="{3AB76E7D-1670-4FB8-AA71-5D56D82D8BF6}" type="presOf" srcId="{C8C91A93-461C-4D26-B746-BAA8852B9DF2}" destId="{FC5449DD-A7FC-40C1-97FF-9AFF7344463A}" srcOrd="0" destOrd="0" presId="urn:microsoft.com/office/officeart/2005/8/layout/radial5"/>
    <dgm:cxn modelId="{F82BDACC-DCDF-47EC-8EB1-623657D0B58F}" type="presParOf" srcId="{8E20810B-FF74-4554-BD1F-9F6ABC4888CF}" destId="{8BD77BBB-0BCD-49BC-9E7D-7B5DC7885E6C}" srcOrd="0" destOrd="0" presId="urn:microsoft.com/office/officeart/2005/8/layout/radial5"/>
    <dgm:cxn modelId="{2F58B76A-3DF8-4A1F-A867-C79A8423F77C}" type="presParOf" srcId="{8E20810B-FF74-4554-BD1F-9F6ABC4888CF}" destId="{0D3F0CC2-9045-4986-BA12-70D3A4295035}" srcOrd="1" destOrd="0" presId="urn:microsoft.com/office/officeart/2005/8/layout/radial5"/>
    <dgm:cxn modelId="{D79C287E-01AD-4194-8D2C-E8C96DF50310}" type="presParOf" srcId="{0D3F0CC2-9045-4986-BA12-70D3A4295035}" destId="{06946C06-DDF6-43F4-B88A-00D245C51A40}" srcOrd="0" destOrd="0" presId="urn:microsoft.com/office/officeart/2005/8/layout/radial5"/>
    <dgm:cxn modelId="{830F8D14-1B86-462C-BB3A-FE633D955800}" type="presParOf" srcId="{8E20810B-FF74-4554-BD1F-9F6ABC4888CF}" destId="{8D22B9BA-0352-46ED-9605-3F0ADB25635B}" srcOrd="2" destOrd="0" presId="urn:microsoft.com/office/officeart/2005/8/layout/radial5"/>
    <dgm:cxn modelId="{2ECE4778-07BD-46D9-9C9A-9F859E104820}" type="presParOf" srcId="{8E20810B-FF74-4554-BD1F-9F6ABC4888CF}" destId="{FC5449DD-A7FC-40C1-97FF-9AFF7344463A}" srcOrd="3" destOrd="0" presId="urn:microsoft.com/office/officeart/2005/8/layout/radial5"/>
    <dgm:cxn modelId="{D9E69912-06AB-412F-A84A-162112AE3B77}" type="presParOf" srcId="{FC5449DD-A7FC-40C1-97FF-9AFF7344463A}" destId="{34AC8071-43B1-4F29-8065-DCA68D93E05C}" srcOrd="0" destOrd="0" presId="urn:microsoft.com/office/officeart/2005/8/layout/radial5"/>
    <dgm:cxn modelId="{8FE2AACE-7BCA-4FFC-A4A5-76A023C0600E}" type="presParOf" srcId="{8E20810B-FF74-4554-BD1F-9F6ABC4888CF}" destId="{AAAF2665-B510-4BE9-8748-D2CE46B250F9}" srcOrd="4" destOrd="0" presId="urn:microsoft.com/office/officeart/2005/8/layout/radial5"/>
    <dgm:cxn modelId="{1630B791-5C6E-46FD-8DAD-51C0D935C844}" type="presParOf" srcId="{8E20810B-FF74-4554-BD1F-9F6ABC4888CF}" destId="{ADB1C880-6434-4B9C-8506-E567D2F738B8}" srcOrd="5" destOrd="0" presId="urn:microsoft.com/office/officeart/2005/8/layout/radial5"/>
    <dgm:cxn modelId="{BF311A29-0A8A-4CBB-9F49-B6DA8C6A7FA6}" type="presParOf" srcId="{ADB1C880-6434-4B9C-8506-E567D2F738B8}" destId="{361C2E5B-FD54-4A82-BCD0-59CDAAF7A1BC}" srcOrd="0" destOrd="0" presId="urn:microsoft.com/office/officeart/2005/8/layout/radial5"/>
    <dgm:cxn modelId="{DFBCFF63-B471-47C0-8FB2-BBD566916A5C}" type="presParOf" srcId="{8E20810B-FF74-4554-BD1F-9F6ABC4888CF}" destId="{A513FA55-34D2-4805-A59B-61839D97A960}" srcOrd="6" destOrd="0" presId="urn:microsoft.com/office/officeart/2005/8/layout/radial5"/>
    <dgm:cxn modelId="{288769B8-057E-4F1C-9113-1E1DF78819CE}" type="presParOf" srcId="{8E20810B-FF74-4554-BD1F-9F6ABC4888CF}" destId="{008B0B96-7194-4AEA-A123-C30983D77173}" srcOrd="7" destOrd="0" presId="urn:microsoft.com/office/officeart/2005/8/layout/radial5"/>
    <dgm:cxn modelId="{7119A6B9-8073-4ACB-8934-8766BBC8D7AC}" type="presParOf" srcId="{008B0B96-7194-4AEA-A123-C30983D77173}" destId="{DBA73F63-42EA-49D7-A237-7E25603D29DF}" srcOrd="0" destOrd="0" presId="urn:microsoft.com/office/officeart/2005/8/layout/radial5"/>
    <dgm:cxn modelId="{AAB43485-F6D5-4BB4-88EC-2D10983835DE}" type="presParOf" srcId="{8E20810B-FF74-4554-BD1F-9F6ABC4888CF}" destId="{D4199A2D-F7AC-46A6-82B7-0DABC6132DD2}" srcOrd="8" destOrd="0" presId="urn:microsoft.com/office/officeart/2005/8/layout/radial5"/>
    <dgm:cxn modelId="{0F4F7EE3-7D37-4A7A-8A02-23E413429894}" type="presParOf" srcId="{8E20810B-FF74-4554-BD1F-9F6ABC4888CF}" destId="{D8467ACC-8134-4A5C-9F27-278E5A11EF90}" srcOrd="9" destOrd="0" presId="urn:microsoft.com/office/officeart/2005/8/layout/radial5"/>
    <dgm:cxn modelId="{566E2542-3BA8-4B7F-B753-4F44143BD3C6}" type="presParOf" srcId="{D8467ACC-8134-4A5C-9F27-278E5A11EF90}" destId="{95A63E46-CF76-48F2-92E8-4FF245B6C6B9}" srcOrd="0" destOrd="0" presId="urn:microsoft.com/office/officeart/2005/8/layout/radial5"/>
    <dgm:cxn modelId="{04664126-7C01-4B0E-B0E2-8166EFD316AA}" type="presParOf" srcId="{8E20810B-FF74-4554-BD1F-9F6ABC4888CF}" destId="{9A85BEC6-A00E-481A-B6CC-5D78F5FFC5F0}" srcOrd="10" destOrd="0" presId="urn:microsoft.com/office/officeart/2005/8/layout/radial5"/>
  </dgm:cxnLst>
  <dgm:bg>
    <a:solidFill>
      <a:schemeClr val="accent2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00909B-E461-4FB0-8C06-3F98D6896925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B858FB-E742-4AB1-80D8-4456F4479995}">
      <dgm:prSet phldrT="[Текст]"/>
      <dgm:spPr>
        <a:solidFill>
          <a:schemeClr val="bg2"/>
        </a:soli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Курс за </a:t>
          </a:r>
          <a:r>
            <a:rPr lang="ru-RU" dirty="0" err="1">
              <a:solidFill>
                <a:schemeClr val="tx1"/>
              </a:solidFill>
            </a:rPr>
            <a:t>вибором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пропонується</a:t>
          </a:r>
          <a:r>
            <a:rPr lang="ru-RU" dirty="0">
              <a:solidFill>
                <a:schemeClr val="tx1"/>
              </a:solidFill>
            </a:rPr>
            <a:t> для </a:t>
          </a:r>
          <a:r>
            <a:rPr lang="ru-RU" dirty="0" err="1">
              <a:solidFill>
                <a:schemeClr val="tx1"/>
              </a:solidFill>
            </a:rPr>
            <a:t>студентів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усіх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спеціальностей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починаючи</a:t>
          </a:r>
          <a:r>
            <a:rPr lang="ru-RU" dirty="0">
              <a:solidFill>
                <a:schemeClr val="tx1"/>
              </a:solidFill>
            </a:rPr>
            <a:t> з 3-го курсу</a:t>
          </a:r>
        </a:p>
        <a:p>
          <a:endParaRPr lang="ru-RU" dirty="0"/>
        </a:p>
      </dgm:t>
    </dgm:pt>
    <dgm:pt modelId="{E74ADDF5-3ACD-44B6-9718-3190844CF40A}" type="parTrans" cxnId="{E9BD81DB-B04B-49AB-9D9E-9E206F49E912}">
      <dgm:prSet/>
      <dgm:spPr/>
      <dgm:t>
        <a:bodyPr/>
        <a:lstStyle/>
        <a:p>
          <a:endParaRPr lang="ru-RU"/>
        </a:p>
      </dgm:t>
    </dgm:pt>
    <dgm:pt modelId="{F11B9648-064F-400F-A25E-7BBD3A132A45}" type="sibTrans" cxnId="{E9BD81DB-B04B-49AB-9D9E-9E206F49E912}">
      <dgm:prSet/>
      <dgm:spPr/>
      <dgm:t>
        <a:bodyPr/>
        <a:lstStyle/>
        <a:p>
          <a:endParaRPr lang="ru-RU"/>
        </a:p>
      </dgm:t>
    </dgm:pt>
    <dgm:pt modelId="{B84DA115-4399-43C1-B482-EABF50213B1F}">
      <dgm:prSet phldrT="[Текст]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dirty="0" err="1">
              <a:solidFill>
                <a:schemeClr val="tx1"/>
              </a:solidFill>
            </a:rPr>
            <a:t>Дисципліна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ґрунтується</a:t>
          </a:r>
          <a:r>
            <a:rPr lang="ru-RU" dirty="0">
              <a:solidFill>
                <a:schemeClr val="tx1"/>
              </a:solidFill>
            </a:rPr>
            <a:t> на </a:t>
          </a:r>
          <a:r>
            <a:rPr lang="ru-RU" dirty="0" err="1">
              <a:solidFill>
                <a:schemeClr val="tx1"/>
              </a:solidFill>
            </a:rPr>
            <a:t>знаннях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отриманих</a:t>
          </a:r>
          <a:r>
            <a:rPr lang="ru-RU" dirty="0">
              <a:solidFill>
                <a:schemeClr val="tx1"/>
              </a:solidFill>
            </a:rPr>
            <a:t> при </a:t>
          </a:r>
          <a:r>
            <a:rPr lang="ru-RU" dirty="0" err="1">
              <a:solidFill>
                <a:schemeClr val="tx1"/>
              </a:solidFill>
            </a:rPr>
            <a:t>вивченні</a:t>
          </a:r>
          <a:r>
            <a:rPr lang="ru-RU" dirty="0">
              <a:solidFill>
                <a:schemeClr val="tx1"/>
              </a:solidFill>
            </a:rPr>
            <a:t> таких </a:t>
          </a:r>
          <a:r>
            <a:rPr lang="ru-RU" dirty="0" err="1">
              <a:solidFill>
                <a:schemeClr val="tx1"/>
              </a:solidFill>
            </a:rPr>
            <a:t>дисциплін</a:t>
          </a:r>
          <a:r>
            <a:rPr lang="ru-RU" dirty="0">
              <a:solidFill>
                <a:schemeClr val="tx1"/>
              </a:solidFill>
            </a:rPr>
            <a:t> як, </a:t>
          </a:r>
          <a:r>
            <a:rPr lang="ru-RU" dirty="0" err="1">
              <a:solidFill>
                <a:schemeClr val="tx1"/>
              </a:solidFill>
            </a:rPr>
            <a:t>анатомія</a:t>
          </a:r>
          <a:r>
            <a:rPr lang="ru-RU" dirty="0">
              <a:solidFill>
                <a:schemeClr val="tx1"/>
              </a:solidFill>
            </a:rPr>
            <a:t> та </a:t>
          </a:r>
          <a:r>
            <a:rPr lang="ru-RU" dirty="0" err="1">
              <a:solidFill>
                <a:schemeClr val="tx1"/>
              </a:solidFill>
            </a:rPr>
            <a:t>фізіологія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людини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патологічна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фізіологія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неорганічна</a:t>
          </a:r>
          <a:r>
            <a:rPr lang="ru-RU" dirty="0">
              <a:solidFill>
                <a:schemeClr val="tx1"/>
              </a:solidFill>
            </a:rPr>
            <a:t> та </a:t>
          </a:r>
          <a:r>
            <a:rPr lang="ru-RU" dirty="0" err="1">
              <a:solidFill>
                <a:schemeClr val="tx1"/>
              </a:solidFill>
            </a:rPr>
            <a:t>органічна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хімії</a:t>
          </a:r>
          <a:endParaRPr lang="ru-RU" dirty="0">
            <a:solidFill>
              <a:schemeClr val="tx1"/>
            </a:solidFill>
          </a:endParaRPr>
        </a:p>
      </dgm:t>
    </dgm:pt>
    <dgm:pt modelId="{A2205EC7-4E2C-4543-8FB7-7B1E58F14A07}" type="sibTrans" cxnId="{7672A9F3-0A26-46B0-BD42-BD6D01A71236}">
      <dgm:prSet/>
      <dgm:spPr/>
      <dgm:t>
        <a:bodyPr/>
        <a:lstStyle/>
        <a:p>
          <a:endParaRPr lang="ru-RU"/>
        </a:p>
      </dgm:t>
    </dgm:pt>
    <dgm:pt modelId="{F40B5892-0202-4BDD-ADFD-D78630D5CB6E}" type="parTrans" cxnId="{7672A9F3-0A26-46B0-BD42-BD6D01A71236}">
      <dgm:prSet/>
      <dgm:spPr/>
      <dgm:t>
        <a:bodyPr/>
        <a:lstStyle/>
        <a:p>
          <a:endParaRPr lang="ru-RU"/>
        </a:p>
      </dgm:t>
    </dgm:pt>
    <dgm:pt modelId="{39CDCC5B-0CC9-4D92-B036-4184E011AF1B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Включає</a:t>
          </a:r>
          <a:r>
            <a:rPr lang="ru-RU" dirty="0">
              <a:solidFill>
                <a:schemeClr val="tx1"/>
              </a:solidFill>
            </a:rPr>
            <a:t> в себе </a:t>
          </a:r>
          <a:r>
            <a:rPr lang="ru-RU" dirty="0" err="1">
              <a:solidFill>
                <a:schemeClr val="tx1"/>
              </a:solidFill>
            </a:rPr>
            <a:t>лекції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семінарські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заняття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індивідуальні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мультимедійні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завдання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розв’язання</a:t>
          </a:r>
          <a:r>
            <a:rPr lang="ru-RU" dirty="0">
              <a:solidFill>
                <a:schemeClr val="tx1"/>
              </a:solidFill>
            </a:rPr>
            <a:t> практично </a:t>
          </a:r>
          <a:r>
            <a:rPr lang="ru-RU" dirty="0" err="1">
              <a:solidFill>
                <a:schemeClr val="tx1"/>
              </a:solidFill>
            </a:rPr>
            <a:t>орієнтованих</a:t>
          </a:r>
          <a:r>
            <a:rPr lang="ru-RU" dirty="0">
              <a:solidFill>
                <a:schemeClr val="tx1"/>
              </a:solidFill>
            </a:rPr>
            <a:t> задач </a:t>
          </a:r>
        </a:p>
      </dgm:t>
    </dgm:pt>
    <dgm:pt modelId="{E8A0FA6F-F4F0-4A65-BC13-81C8DAA48513}" type="parTrans" cxnId="{3FD84E0D-0743-445C-8E8C-5C09DC6704D4}">
      <dgm:prSet/>
      <dgm:spPr/>
      <dgm:t>
        <a:bodyPr/>
        <a:lstStyle/>
        <a:p>
          <a:endParaRPr lang="ru-RU"/>
        </a:p>
      </dgm:t>
    </dgm:pt>
    <dgm:pt modelId="{F71AE528-9817-46CE-BBC2-2A96F9A3E856}" type="sibTrans" cxnId="{3FD84E0D-0743-445C-8E8C-5C09DC6704D4}">
      <dgm:prSet/>
      <dgm:spPr/>
      <dgm:t>
        <a:bodyPr/>
        <a:lstStyle/>
        <a:p>
          <a:endParaRPr lang="ru-RU"/>
        </a:p>
      </dgm:t>
    </dgm:pt>
    <dgm:pt modelId="{13A093CF-8C75-4D23-A945-33710D08C97F}">
      <dgm:prSet phldrT="[Текст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Інтегрується</a:t>
          </a:r>
          <a:r>
            <a:rPr lang="ru-RU" dirty="0">
              <a:solidFill>
                <a:schemeClr val="tx1"/>
              </a:solidFill>
            </a:rPr>
            <a:t> з такими </a:t>
          </a:r>
          <a:r>
            <a:rPr lang="ru-RU" dirty="0" err="1">
              <a:solidFill>
                <a:schemeClr val="tx1"/>
              </a:solidFill>
            </a:rPr>
            <a:t>дисциплінами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навчального</a:t>
          </a:r>
          <a:r>
            <a:rPr lang="ru-RU" dirty="0">
              <a:solidFill>
                <a:schemeClr val="tx1"/>
              </a:solidFill>
            </a:rPr>
            <a:t> плану як </a:t>
          </a:r>
          <a:r>
            <a:rPr lang="ru-RU" dirty="0" err="1">
              <a:solidFill>
                <a:schemeClr val="tx1"/>
              </a:solidFill>
            </a:rPr>
            <a:t>фармакогнозія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фармацевтична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хімія</a:t>
          </a:r>
          <a:r>
            <a:rPr lang="ru-RU" dirty="0">
              <a:solidFill>
                <a:schemeClr val="tx1"/>
              </a:solidFill>
            </a:rPr>
            <a:t>, </a:t>
          </a:r>
          <a:r>
            <a:rPr lang="ru-RU" dirty="0" err="1">
              <a:solidFill>
                <a:schemeClr val="tx1"/>
              </a:solidFill>
            </a:rPr>
            <a:t>фармакологія</a:t>
          </a:r>
          <a:r>
            <a:rPr lang="ru-RU" dirty="0">
              <a:solidFill>
                <a:schemeClr val="tx1"/>
              </a:solidFill>
            </a:rPr>
            <a:t>, курсом </a:t>
          </a:r>
          <a:r>
            <a:rPr lang="ru-RU" dirty="0" err="1">
              <a:solidFill>
                <a:schemeClr val="tx1"/>
              </a:solidFill>
            </a:rPr>
            <a:t>побічна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дія</a:t>
          </a:r>
          <a:r>
            <a:rPr lang="ru-RU" dirty="0">
              <a:solidFill>
                <a:schemeClr val="tx1"/>
              </a:solidFill>
            </a:rPr>
            <a:t> </a:t>
          </a:r>
          <a:r>
            <a:rPr lang="ru-RU" dirty="0" err="1">
              <a:solidFill>
                <a:schemeClr val="tx1"/>
              </a:solidFill>
            </a:rPr>
            <a:t>ліків</a:t>
          </a:r>
          <a:endParaRPr lang="ru-RU" dirty="0">
            <a:solidFill>
              <a:schemeClr val="tx1"/>
            </a:solidFill>
          </a:endParaRPr>
        </a:p>
      </dgm:t>
    </dgm:pt>
    <dgm:pt modelId="{BEF55A53-3AF7-45E7-9571-D8C07BB15477}" type="sibTrans" cxnId="{C04F2DA5-12A1-4625-B543-00E272CE12AC}">
      <dgm:prSet/>
      <dgm:spPr/>
      <dgm:t>
        <a:bodyPr/>
        <a:lstStyle/>
        <a:p>
          <a:endParaRPr lang="ru-RU"/>
        </a:p>
      </dgm:t>
    </dgm:pt>
    <dgm:pt modelId="{68358CC4-5821-423D-8871-D5D5C1EB29AF}" type="parTrans" cxnId="{C04F2DA5-12A1-4625-B543-00E272CE12AC}">
      <dgm:prSet/>
      <dgm:spPr/>
      <dgm:t>
        <a:bodyPr/>
        <a:lstStyle/>
        <a:p>
          <a:endParaRPr lang="ru-RU"/>
        </a:p>
      </dgm:t>
    </dgm:pt>
    <dgm:pt modelId="{D2234374-C9B1-4B29-B98A-6C84EF5AFB30}" type="pres">
      <dgm:prSet presAssocID="{4E00909B-E461-4FB0-8C06-3F98D689692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E2548B9-2BEE-4A4B-A73E-B869C22595A2}" type="pres">
      <dgm:prSet presAssocID="{E4B858FB-E742-4AB1-80D8-4456F447999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9F1F76B-1466-4ECD-AA35-EDC8F447DA90}" type="pres">
      <dgm:prSet presAssocID="{F11B9648-064F-400F-A25E-7BBD3A132A45}" presName="sibTrans" presStyleCnt="0"/>
      <dgm:spPr/>
    </dgm:pt>
    <dgm:pt modelId="{827D5DE5-BF01-42E3-9FEC-A3882803A0AB}" type="pres">
      <dgm:prSet presAssocID="{B84DA115-4399-43C1-B482-EABF50213B1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52781AC-C006-4713-A981-DA17793AAC38}" type="pres">
      <dgm:prSet presAssocID="{A2205EC7-4E2C-4543-8FB7-7B1E58F14A07}" presName="sibTrans" presStyleCnt="0"/>
      <dgm:spPr/>
    </dgm:pt>
    <dgm:pt modelId="{4FC2E391-8598-4555-AECC-357F589BAD57}" type="pres">
      <dgm:prSet presAssocID="{13A093CF-8C75-4D23-A945-33710D08C97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7F67783-1FC8-4B6D-B742-F8D0F4777CA1}" type="pres">
      <dgm:prSet presAssocID="{BEF55A53-3AF7-45E7-9571-D8C07BB15477}" presName="sibTrans" presStyleCnt="0"/>
      <dgm:spPr/>
    </dgm:pt>
    <dgm:pt modelId="{7157F97A-9852-409E-A9EA-38AAB7B2DD32}" type="pres">
      <dgm:prSet presAssocID="{39CDCC5B-0CC9-4D92-B036-4184E011AF1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FD84E0D-0743-445C-8E8C-5C09DC6704D4}" srcId="{4E00909B-E461-4FB0-8C06-3F98D6896925}" destId="{39CDCC5B-0CC9-4D92-B036-4184E011AF1B}" srcOrd="3" destOrd="0" parTransId="{E8A0FA6F-F4F0-4A65-BC13-81C8DAA48513}" sibTransId="{F71AE528-9817-46CE-BBC2-2A96F9A3E856}"/>
    <dgm:cxn modelId="{C04F2DA5-12A1-4625-B543-00E272CE12AC}" srcId="{4E00909B-E461-4FB0-8C06-3F98D6896925}" destId="{13A093CF-8C75-4D23-A945-33710D08C97F}" srcOrd="2" destOrd="0" parTransId="{68358CC4-5821-423D-8871-D5D5C1EB29AF}" sibTransId="{BEF55A53-3AF7-45E7-9571-D8C07BB15477}"/>
    <dgm:cxn modelId="{29D11378-0C36-477C-8CB5-4F89D824F458}" type="presOf" srcId="{13A093CF-8C75-4D23-A945-33710D08C97F}" destId="{4FC2E391-8598-4555-AECC-357F589BAD57}" srcOrd="0" destOrd="0" presId="urn:microsoft.com/office/officeart/2005/8/layout/hList6"/>
    <dgm:cxn modelId="{987D1F1F-D5C2-4761-BDC7-A177DD700617}" type="presOf" srcId="{39CDCC5B-0CC9-4D92-B036-4184E011AF1B}" destId="{7157F97A-9852-409E-A9EA-38AAB7B2DD32}" srcOrd="0" destOrd="0" presId="urn:microsoft.com/office/officeart/2005/8/layout/hList6"/>
    <dgm:cxn modelId="{7672A9F3-0A26-46B0-BD42-BD6D01A71236}" srcId="{4E00909B-E461-4FB0-8C06-3F98D6896925}" destId="{B84DA115-4399-43C1-B482-EABF50213B1F}" srcOrd="1" destOrd="0" parTransId="{F40B5892-0202-4BDD-ADFD-D78630D5CB6E}" sibTransId="{A2205EC7-4E2C-4543-8FB7-7B1E58F14A07}"/>
    <dgm:cxn modelId="{E9BD81DB-B04B-49AB-9D9E-9E206F49E912}" srcId="{4E00909B-E461-4FB0-8C06-3F98D6896925}" destId="{E4B858FB-E742-4AB1-80D8-4456F4479995}" srcOrd="0" destOrd="0" parTransId="{E74ADDF5-3ACD-44B6-9718-3190844CF40A}" sibTransId="{F11B9648-064F-400F-A25E-7BBD3A132A45}"/>
    <dgm:cxn modelId="{0BC4C174-0A68-4072-8F29-AF6BBEFE2C25}" type="presOf" srcId="{E4B858FB-E742-4AB1-80D8-4456F4479995}" destId="{1E2548B9-2BEE-4A4B-A73E-B869C22595A2}" srcOrd="0" destOrd="0" presId="urn:microsoft.com/office/officeart/2005/8/layout/hList6"/>
    <dgm:cxn modelId="{B159D74B-587E-41D3-8626-048738469C9C}" type="presOf" srcId="{B84DA115-4399-43C1-B482-EABF50213B1F}" destId="{827D5DE5-BF01-42E3-9FEC-A3882803A0AB}" srcOrd="0" destOrd="0" presId="urn:microsoft.com/office/officeart/2005/8/layout/hList6"/>
    <dgm:cxn modelId="{5E1FACB8-0E6D-455F-BA96-F8674A5E738E}" type="presOf" srcId="{4E00909B-E461-4FB0-8C06-3F98D6896925}" destId="{D2234374-C9B1-4B29-B98A-6C84EF5AFB30}" srcOrd="0" destOrd="0" presId="urn:microsoft.com/office/officeart/2005/8/layout/hList6"/>
    <dgm:cxn modelId="{750BE391-BA35-4786-97B0-9415F120E1B8}" type="presParOf" srcId="{D2234374-C9B1-4B29-B98A-6C84EF5AFB30}" destId="{1E2548B9-2BEE-4A4B-A73E-B869C22595A2}" srcOrd="0" destOrd="0" presId="urn:microsoft.com/office/officeart/2005/8/layout/hList6"/>
    <dgm:cxn modelId="{D8C42AE3-72C6-4629-B8B3-C8D07D8583A7}" type="presParOf" srcId="{D2234374-C9B1-4B29-B98A-6C84EF5AFB30}" destId="{89F1F76B-1466-4ECD-AA35-EDC8F447DA90}" srcOrd="1" destOrd="0" presId="urn:microsoft.com/office/officeart/2005/8/layout/hList6"/>
    <dgm:cxn modelId="{85241F7E-D324-406F-9FAF-E30DFCC38CF2}" type="presParOf" srcId="{D2234374-C9B1-4B29-B98A-6C84EF5AFB30}" destId="{827D5DE5-BF01-42E3-9FEC-A3882803A0AB}" srcOrd="2" destOrd="0" presId="urn:microsoft.com/office/officeart/2005/8/layout/hList6"/>
    <dgm:cxn modelId="{8C7FA7B5-A1AA-4C61-8F5C-7F30F0D54AB3}" type="presParOf" srcId="{D2234374-C9B1-4B29-B98A-6C84EF5AFB30}" destId="{652781AC-C006-4713-A981-DA17793AAC38}" srcOrd="3" destOrd="0" presId="urn:microsoft.com/office/officeart/2005/8/layout/hList6"/>
    <dgm:cxn modelId="{D9B26D3E-BB85-4B97-82A6-8A4380399525}" type="presParOf" srcId="{D2234374-C9B1-4B29-B98A-6C84EF5AFB30}" destId="{4FC2E391-8598-4555-AECC-357F589BAD57}" srcOrd="4" destOrd="0" presId="urn:microsoft.com/office/officeart/2005/8/layout/hList6"/>
    <dgm:cxn modelId="{233D72E2-2BB0-4C02-A7BB-BB00B896EE50}" type="presParOf" srcId="{D2234374-C9B1-4B29-B98A-6C84EF5AFB30}" destId="{F7F67783-1FC8-4B6D-B742-F8D0F4777CA1}" srcOrd="5" destOrd="0" presId="urn:microsoft.com/office/officeart/2005/8/layout/hList6"/>
    <dgm:cxn modelId="{D526EF90-E6CF-415C-9E5A-6BE71EC0CC9F}" type="presParOf" srcId="{D2234374-C9B1-4B29-B98A-6C84EF5AFB30}" destId="{7157F97A-9852-409E-A9EA-38AAB7B2DD32}" srcOrd="6" destOrd="0" presId="urn:microsoft.com/office/officeart/2005/8/layout/hList6"/>
  </dgm:cxnLst>
  <dgm:bg>
    <a:solidFill>
      <a:schemeClr val="accent4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3DB96D-57C1-4A5B-8FD2-151B4A4AFB24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C21D06-E2D1-4E06-8AA4-39CE4919FBC1}">
      <dgm:prSet phldrT="[Текст]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b="1" dirty="0">
              <a:solidFill>
                <a:schemeClr val="tx1"/>
              </a:solidFill>
            </a:rPr>
            <a:t>ФОРМИ ТА МЕТОДИ НАВЧАНЯ</a:t>
          </a:r>
        </a:p>
      </dgm:t>
    </dgm:pt>
    <dgm:pt modelId="{E192CD61-5E11-454C-B18F-951EBF54A36E}" type="parTrans" cxnId="{EEF8DAD6-C5B0-4532-B10F-502190003F0C}">
      <dgm:prSet/>
      <dgm:spPr/>
      <dgm:t>
        <a:bodyPr/>
        <a:lstStyle/>
        <a:p>
          <a:endParaRPr lang="ru-RU"/>
        </a:p>
      </dgm:t>
    </dgm:pt>
    <dgm:pt modelId="{DA43250B-ACDC-40AF-91CE-7357BFB29E9E}" type="sibTrans" cxnId="{EEF8DAD6-C5B0-4532-B10F-502190003F0C}">
      <dgm:prSet/>
      <dgm:spPr/>
      <dgm:t>
        <a:bodyPr/>
        <a:lstStyle/>
        <a:p>
          <a:endParaRPr lang="ru-RU"/>
        </a:p>
      </dgm:t>
    </dgm:pt>
    <dgm:pt modelId="{13DA2201-2267-41FF-BC44-8C5180E146BC}">
      <dgm:prSet phldrT="[Текст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ЛЕКЦ</a:t>
          </a:r>
          <a:r>
            <a:rPr lang="uk-UA" sz="1800" b="1" dirty="0">
              <a:solidFill>
                <a:schemeClr val="tx1"/>
              </a:solidFill>
            </a:rPr>
            <a:t>ІЇ</a:t>
          </a:r>
          <a:endParaRPr lang="ru-RU" sz="1800" b="1" dirty="0">
            <a:solidFill>
              <a:schemeClr val="tx1"/>
            </a:solidFill>
          </a:endParaRPr>
        </a:p>
      </dgm:t>
    </dgm:pt>
    <dgm:pt modelId="{1AF0BBAA-54A6-44E7-9FAA-AD2D75E79E60}" type="parTrans" cxnId="{7F1444FD-DFD3-4327-AC11-BAC09192F295}">
      <dgm:prSet/>
      <dgm:spPr/>
      <dgm:t>
        <a:bodyPr/>
        <a:lstStyle/>
        <a:p>
          <a:endParaRPr lang="ru-RU"/>
        </a:p>
      </dgm:t>
    </dgm:pt>
    <dgm:pt modelId="{E0D79D72-B469-4122-94EF-12FA0A27391B}" type="sibTrans" cxnId="{7F1444FD-DFD3-4327-AC11-BAC09192F295}">
      <dgm:prSet/>
      <dgm:spPr/>
      <dgm:t>
        <a:bodyPr/>
        <a:lstStyle/>
        <a:p>
          <a:endParaRPr lang="ru-RU"/>
        </a:p>
      </dgm:t>
    </dgm:pt>
    <dgm:pt modelId="{ADA23741-1272-4B51-A41B-FBF92C6F62CE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uk-UA" sz="1800" b="1" dirty="0">
              <a:solidFill>
                <a:schemeClr val="tx1"/>
              </a:solidFill>
            </a:rPr>
            <a:t>СЕМІНАРИ</a:t>
          </a:r>
          <a:endParaRPr lang="ru-RU" sz="1800" b="1" dirty="0">
            <a:solidFill>
              <a:schemeClr val="tx1"/>
            </a:solidFill>
          </a:endParaRPr>
        </a:p>
      </dgm:t>
    </dgm:pt>
    <dgm:pt modelId="{86B8DA30-622A-41EB-A814-5A8A4B6C8ABA}" type="parTrans" cxnId="{2CD46C73-1633-42B8-AF98-B767962CEE45}">
      <dgm:prSet/>
      <dgm:spPr/>
      <dgm:t>
        <a:bodyPr/>
        <a:lstStyle/>
        <a:p>
          <a:endParaRPr lang="ru-RU"/>
        </a:p>
      </dgm:t>
    </dgm:pt>
    <dgm:pt modelId="{250295C2-4F1C-4933-AAAB-DD34A8DEFB01}" type="sibTrans" cxnId="{2CD46C73-1633-42B8-AF98-B767962CEE45}">
      <dgm:prSet/>
      <dgm:spPr/>
      <dgm:t>
        <a:bodyPr/>
        <a:lstStyle/>
        <a:p>
          <a:endParaRPr lang="ru-RU"/>
        </a:p>
      </dgm:t>
    </dgm:pt>
    <dgm:pt modelId="{F1FF6363-E347-498F-9F8D-A9B2DA7E7A07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uk-UA" sz="1600" b="1" dirty="0">
              <a:solidFill>
                <a:schemeClr val="tx1"/>
              </a:solidFill>
            </a:rPr>
            <a:t>ІНДИВІДУАЛЬНІ МУЛЬТИМЕДІЙНІ ЗАВДАННЯ</a:t>
          </a:r>
          <a:endParaRPr lang="ru-RU" sz="1600" b="1" dirty="0">
            <a:solidFill>
              <a:schemeClr val="tx1"/>
            </a:solidFill>
          </a:endParaRPr>
        </a:p>
      </dgm:t>
    </dgm:pt>
    <dgm:pt modelId="{67581F22-B2C3-44A5-842A-E0310CA08F75}" type="parTrans" cxnId="{47166C1E-5B7E-444B-AAD9-C4B8B77A1B66}">
      <dgm:prSet/>
      <dgm:spPr/>
      <dgm:t>
        <a:bodyPr/>
        <a:lstStyle/>
        <a:p>
          <a:endParaRPr lang="ru-RU"/>
        </a:p>
      </dgm:t>
    </dgm:pt>
    <dgm:pt modelId="{063DDA92-C3C1-4AB4-BF05-F23A41703CAA}" type="sibTrans" cxnId="{47166C1E-5B7E-444B-AAD9-C4B8B77A1B66}">
      <dgm:prSet/>
      <dgm:spPr/>
      <dgm:t>
        <a:bodyPr/>
        <a:lstStyle/>
        <a:p>
          <a:endParaRPr lang="ru-RU"/>
        </a:p>
      </dgm:t>
    </dgm:pt>
    <dgm:pt modelId="{B2F84DBA-1D2F-4065-B8BE-BD2D4BD697BD}">
      <dgm:prSet phldrT="[Текст]" custT="1"/>
      <dgm:spPr>
        <a:solidFill>
          <a:schemeClr val="tx2">
            <a:lumMod val="10000"/>
            <a:lumOff val="90000"/>
          </a:schemeClr>
        </a:solidFill>
      </dgm:spPr>
      <dgm:t>
        <a:bodyPr/>
        <a:lstStyle/>
        <a:p>
          <a:r>
            <a:rPr lang="uk-UA" sz="1800" b="1" dirty="0">
              <a:solidFill>
                <a:schemeClr val="tx1"/>
              </a:solidFill>
            </a:rPr>
            <a:t>ЕССЕ</a:t>
          </a:r>
          <a:endParaRPr lang="ru-RU" sz="1800" b="1" dirty="0">
            <a:solidFill>
              <a:schemeClr val="tx1"/>
            </a:solidFill>
          </a:endParaRPr>
        </a:p>
      </dgm:t>
    </dgm:pt>
    <dgm:pt modelId="{A57A3E1F-37DD-4CFD-8B8A-6119DC9506F1}" type="parTrans" cxnId="{9CB8E714-3CAF-40EA-9683-C43454019C10}">
      <dgm:prSet/>
      <dgm:spPr/>
      <dgm:t>
        <a:bodyPr/>
        <a:lstStyle/>
        <a:p>
          <a:endParaRPr lang="ru-RU"/>
        </a:p>
      </dgm:t>
    </dgm:pt>
    <dgm:pt modelId="{B00D1FE8-9D4B-45DA-ADED-E35E16BF070F}" type="sibTrans" cxnId="{9CB8E714-3CAF-40EA-9683-C43454019C10}">
      <dgm:prSet/>
      <dgm:spPr/>
      <dgm:t>
        <a:bodyPr/>
        <a:lstStyle/>
        <a:p>
          <a:endParaRPr lang="ru-RU"/>
        </a:p>
      </dgm:t>
    </dgm:pt>
    <dgm:pt modelId="{EA863F01-FFBA-4ABE-A27D-8E865128A3A4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sz="1800" b="1" dirty="0">
              <a:solidFill>
                <a:schemeClr val="tx1"/>
              </a:solidFill>
            </a:rPr>
            <a:t>КОНСУЛЬТАЦІЇ</a:t>
          </a:r>
          <a:endParaRPr lang="ru-RU" sz="1800" b="1" dirty="0">
            <a:solidFill>
              <a:schemeClr val="tx1"/>
            </a:solidFill>
          </a:endParaRPr>
        </a:p>
      </dgm:t>
    </dgm:pt>
    <dgm:pt modelId="{C71C5392-10D3-4190-9CB2-3BBAA6049AF6}" type="parTrans" cxnId="{38B6E604-5FCC-4A8E-9673-6322D4F92E8B}">
      <dgm:prSet/>
      <dgm:spPr/>
      <dgm:t>
        <a:bodyPr/>
        <a:lstStyle/>
        <a:p>
          <a:endParaRPr lang="ru-RU"/>
        </a:p>
      </dgm:t>
    </dgm:pt>
    <dgm:pt modelId="{E236E690-B50D-4FB7-8A4B-F6F02F6BD5F0}" type="sibTrans" cxnId="{38B6E604-5FCC-4A8E-9673-6322D4F92E8B}">
      <dgm:prSet/>
      <dgm:spPr/>
      <dgm:t>
        <a:bodyPr/>
        <a:lstStyle/>
        <a:p>
          <a:endParaRPr lang="ru-RU"/>
        </a:p>
      </dgm:t>
    </dgm:pt>
    <dgm:pt modelId="{69D9E5E3-6F9D-485B-8426-44FB669F8AB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uk-UA" sz="1800" b="1" dirty="0">
              <a:solidFill>
                <a:schemeClr val="tx1"/>
              </a:solidFill>
            </a:rPr>
            <a:t>ПРАКТИЧНО ОРІЄНТОВАНІ ЗАДАЧІ</a:t>
          </a:r>
          <a:endParaRPr lang="ru-RU" sz="1800" b="1" dirty="0">
            <a:solidFill>
              <a:schemeClr val="tx1"/>
            </a:solidFill>
          </a:endParaRPr>
        </a:p>
      </dgm:t>
    </dgm:pt>
    <dgm:pt modelId="{7790EBE7-3B16-44D6-959F-EC63D9CD9168}" type="parTrans" cxnId="{21EA9635-AC86-42CE-A07B-FC4A916E13ED}">
      <dgm:prSet/>
      <dgm:spPr/>
      <dgm:t>
        <a:bodyPr/>
        <a:lstStyle/>
        <a:p>
          <a:endParaRPr lang="ru-RU"/>
        </a:p>
      </dgm:t>
    </dgm:pt>
    <dgm:pt modelId="{9663563C-E89F-492D-82AD-A151C7338986}" type="sibTrans" cxnId="{21EA9635-AC86-42CE-A07B-FC4A916E13ED}">
      <dgm:prSet/>
      <dgm:spPr/>
      <dgm:t>
        <a:bodyPr/>
        <a:lstStyle/>
        <a:p>
          <a:endParaRPr lang="ru-RU"/>
        </a:p>
      </dgm:t>
    </dgm:pt>
    <dgm:pt modelId="{325422FA-F674-432F-BDA8-0638BB8D41D8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uk-UA" sz="1800" b="1" dirty="0">
              <a:solidFill>
                <a:schemeClr val="tx1"/>
              </a:solidFill>
            </a:rPr>
            <a:t>ТЕСТИ ДЛЯ ЗАКРІПЛЕННЯ ЗНАНЬ</a:t>
          </a:r>
          <a:endParaRPr lang="ru-RU" sz="1800" b="1" dirty="0">
            <a:solidFill>
              <a:schemeClr val="tx1"/>
            </a:solidFill>
          </a:endParaRPr>
        </a:p>
      </dgm:t>
    </dgm:pt>
    <dgm:pt modelId="{CC7DC91F-2ABE-4DA5-9987-AA26E6FBE371}" type="parTrans" cxnId="{BDEAE70C-E070-4147-91FF-574BD5E38662}">
      <dgm:prSet/>
      <dgm:spPr/>
      <dgm:t>
        <a:bodyPr/>
        <a:lstStyle/>
        <a:p>
          <a:endParaRPr lang="ru-RU"/>
        </a:p>
      </dgm:t>
    </dgm:pt>
    <dgm:pt modelId="{6860327C-654E-4575-9B99-BCAFA19C32E7}" type="sibTrans" cxnId="{BDEAE70C-E070-4147-91FF-574BD5E38662}">
      <dgm:prSet/>
      <dgm:spPr/>
      <dgm:t>
        <a:bodyPr/>
        <a:lstStyle/>
        <a:p>
          <a:endParaRPr lang="ru-RU"/>
        </a:p>
      </dgm:t>
    </dgm:pt>
    <dgm:pt modelId="{EC2BEB41-94BE-4D5F-A0D6-23ABE3EF3F34}" type="pres">
      <dgm:prSet presAssocID="{063DB96D-57C1-4A5B-8FD2-151B4A4AFB2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1006099-ADFC-4A46-9F12-74688DC4CDA2}" type="pres">
      <dgm:prSet presAssocID="{B5C21D06-E2D1-4E06-8AA4-39CE4919FBC1}" presName="roof" presStyleLbl="dkBgShp" presStyleIdx="0" presStyleCnt="2" custLinFactNeighborX="1460" custLinFactNeighborY="-1078"/>
      <dgm:spPr/>
      <dgm:t>
        <a:bodyPr/>
        <a:lstStyle/>
        <a:p>
          <a:endParaRPr lang="uk-UA"/>
        </a:p>
      </dgm:t>
    </dgm:pt>
    <dgm:pt modelId="{5388BCD9-8FCB-4BA3-A3CF-989175966F1E}" type="pres">
      <dgm:prSet presAssocID="{B5C21D06-E2D1-4E06-8AA4-39CE4919FBC1}" presName="pillars" presStyleCnt="0"/>
      <dgm:spPr/>
    </dgm:pt>
    <dgm:pt modelId="{029B979E-7B09-4B66-A852-160BB0BA5B8C}" type="pres">
      <dgm:prSet presAssocID="{B5C21D06-E2D1-4E06-8AA4-39CE4919FBC1}" presName="pillar1" presStyleLbl="node1" presStyleIdx="0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BAF7591-407E-42B2-BE6F-FC17074D8E27}" type="pres">
      <dgm:prSet presAssocID="{ADA23741-1272-4B51-A41B-FBF92C6F62CE}" presName="pillarX" presStyleLbl="node1" presStyleIdx="1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CED878E-3D39-4423-8961-04797102AB58}" type="pres">
      <dgm:prSet presAssocID="{F1FF6363-E347-498F-9F8D-A9B2DA7E7A07}" presName="pillarX" presStyleLbl="node1" presStyleIdx="2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07B11AD-9FD4-4F71-8E22-624E0898AD14}" type="pres">
      <dgm:prSet presAssocID="{B2F84DBA-1D2F-4065-B8BE-BD2D4BD697BD}" presName="pillarX" presStyleLbl="node1" presStyleIdx="3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675490C-AAE4-44D1-823C-511C6F8C42CE}" type="pres">
      <dgm:prSet presAssocID="{EA863F01-FFBA-4ABE-A27D-8E865128A3A4}" presName="pillarX" presStyleLbl="node1" presStyleIdx="4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C3ECFC0-737A-41C2-8359-F227E6889F05}" type="pres">
      <dgm:prSet presAssocID="{69D9E5E3-6F9D-485B-8426-44FB669F8ABE}" presName="pillarX" presStyleLbl="node1" presStyleIdx="5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1F0A985-08E9-408C-97C8-6BFB6DD222CD}" type="pres">
      <dgm:prSet presAssocID="{325422FA-F674-432F-BDA8-0638BB8D41D8}" presName="pillarX" presStyleLbl="node1" presStyleIdx="6" presStyleCnt="7" custScaleX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5D67EC-FCEF-4C26-9804-63ADE67EC5DC}" type="pres">
      <dgm:prSet presAssocID="{B5C21D06-E2D1-4E06-8AA4-39CE4919FBC1}" presName="base" presStyleLbl="dkBgShp" presStyleIdx="1" presStyleCnt="2"/>
      <dgm:spPr>
        <a:solidFill>
          <a:schemeClr val="accent3">
            <a:lumMod val="40000"/>
            <a:lumOff val="60000"/>
          </a:schemeClr>
        </a:solidFill>
      </dgm:spPr>
    </dgm:pt>
  </dgm:ptLst>
  <dgm:cxnLst>
    <dgm:cxn modelId="{7F1444FD-DFD3-4327-AC11-BAC09192F295}" srcId="{B5C21D06-E2D1-4E06-8AA4-39CE4919FBC1}" destId="{13DA2201-2267-41FF-BC44-8C5180E146BC}" srcOrd="0" destOrd="0" parTransId="{1AF0BBAA-54A6-44E7-9FAA-AD2D75E79E60}" sibTransId="{E0D79D72-B469-4122-94EF-12FA0A27391B}"/>
    <dgm:cxn modelId="{BDEAE70C-E070-4147-91FF-574BD5E38662}" srcId="{B5C21D06-E2D1-4E06-8AA4-39CE4919FBC1}" destId="{325422FA-F674-432F-BDA8-0638BB8D41D8}" srcOrd="6" destOrd="0" parTransId="{CC7DC91F-2ABE-4DA5-9987-AA26E6FBE371}" sibTransId="{6860327C-654E-4575-9B99-BCAFA19C32E7}"/>
    <dgm:cxn modelId="{EEF8DAD6-C5B0-4532-B10F-502190003F0C}" srcId="{063DB96D-57C1-4A5B-8FD2-151B4A4AFB24}" destId="{B5C21D06-E2D1-4E06-8AA4-39CE4919FBC1}" srcOrd="0" destOrd="0" parTransId="{E192CD61-5E11-454C-B18F-951EBF54A36E}" sibTransId="{DA43250B-ACDC-40AF-91CE-7357BFB29E9E}"/>
    <dgm:cxn modelId="{1683823B-3D90-4AAB-833A-A684B78EFD6B}" type="presOf" srcId="{B2F84DBA-1D2F-4065-B8BE-BD2D4BD697BD}" destId="{A07B11AD-9FD4-4F71-8E22-624E0898AD14}" srcOrd="0" destOrd="0" presId="urn:microsoft.com/office/officeart/2005/8/layout/hList3"/>
    <dgm:cxn modelId="{2CD46C73-1633-42B8-AF98-B767962CEE45}" srcId="{B5C21D06-E2D1-4E06-8AA4-39CE4919FBC1}" destId="{ADA23741-1272-4B51-A41B-FBF92C6F62CE}" srcOrd="1" destOrd="0" parTransId="{86B8DA30-622A-41EB-A814-5A8A4B6C8ABA}" sibTransId="{250295C2-4F1C-4933-AAAB-DD34A8DEFB01}"/>
    <dgm:cxn modelId="{47166C1E-5B7E-444B-AAD9-C4B8B77A1B66}" srcId="{B5C21D06-E2D1-4E06-8AA4-39CE4919FBC1}" destId="{F1FF6363-E347-498F-9F8D-A9B2DA7E7A07}" srcOrd="2" destOrd="0" parTransId="{67581F22-B2C3-44A5-842A-E0310CA08F75}" sibTransId="{063DDA92-C3C1-4AB4-BF05-F23A41703CAA}"/>
    <dgm:cxn modelId="{628313A8-FA9F-4DA4-9DFB-E8770F5A285F}" type="presOf" srcId="{063DB96D-57C1-4A5B-8FD2-151B4A4AFB24}" destId="{EC2BEB41-94BE-4D5F-A0D6-23ABE3EF3F34}" srcOrd="0" destOrd="0" presId="urn:microsoft.com/office/officeart/2005/8/layout/hList3"/>
    <dgm:cxn modelId="{21EA9635-AC86-42CE-A07B-FC4A916E13ED}" srcId="{B5C21D06-E2D1-4E06-8AA4-39CE4919FBC1}" destId="{69D9E5E3-6F9D-485B-8426-44FB669F8ABE}" srcOrd="5" destOrd="0" parTransId="{7790EBE7-3B16-44D6-959F-EC63D9CD9168}" sibTransId="{9663563C-E89F-492D-82AD-A151C7338986}"/>
    <dgm:cxn modelId="{9CB8E714-3CAF-40EA-9683-C43454019C10}" srcId="{B5C21D06-E2D1-4E06-8AA4-39CE4919FBC1}" destId="{B2F84DBA-1D2F-4065-B8BE-BD2D4BD697BD}" srcOrd="3" destOrd="0" parTransId="{A57A3E1F-37DD-4CFD-8B8A-6119DC9506F1}" sibTransId="{B00D1FE8-9D4B-45DA-ADED-E35E16BF070F}"/>
    <dgm:cxn modelId="{0BBB75BE-96F2-49A2-B319-FE5CDC09BD5E}" type="presOf" srcId="{ADA23741-1272-4B51-A41B-FBF92C6F62CE}" destId="{6BAF7591-407E-42B2-BE6F-FC17074D8E27}" srcOrd="0" destOrd="0" presId="urn:microsoft.com/office/officeart/2005/8/layout/hList3"/>
    <dgm:cxn modelId="{E60DCD80-4E80-4FE9-9BA4-3E058BD6A5A3}" type="presOf" srcId="{EA863F01-FFBA-4ABE-A27D-8E865128A3A4}" destId="{9675490C-AAE4-44D1-823C-511C6F8C42CE}" srcOrd="0" destOrd="0" presId="urn:microsoft.com/office/officeart/2005/8/layout/hList3"/>
    <dgm:cxn modelId="{0C7C7409-6710-480D-AF91-B8AEC8EE1ED1}" type="presOf" srcId="{325422FA-F674-432F-BDA8-0638BB8D41D8}" destId="{81F0A985-08E9-408C-97C8-6BFB6DD222CD}" srcOrd="0" destOrd="0" presId="urn:microsoft.com/office/officeart/2005/8/layout/hList3"/>
    <dgm:cxn modelId="{8A3564D3-DEC0-4E2D-801C-488F9EEF3A55}" type="presOf" srcId="{13DA2201-2267-41FF-BC44-8C5180E146BC}" destId="{029B979E-7B09-4B66-A852-160BB0BA5B8C}" srcOrd="0" destOrd="0" presId="urn:microsoft.com/office/officeart/2005/8/layout/hList3"/>
    <dgm:cxn modelId="{8C2C48AC-768B-421E-B4CB-67F51FF3F846}" type="presOf" srcId="{69D9E5E3-6F9D-485B-8426-44FB669F8ABE}" destId="{0C3ECFC0-737A-41C2-8359-F227E6889F05}" srcOrd="0" destOrd="0" presId="urn:microsoft.com/office/officeart/2005/8/layout/hList3"/>
    <dgm:cxn modelId="{3A2D1D11-D311-4138-9585-C8A1EADB3DE1}" type="presOf" srcId="{F1FF6363-E347-498F-9F8D-A9B2DA7E7A07}" destId="{8CED878E-3D39-4423-8961-04797102AB58}" srcOrd="0" destOrd="0" presId="urn:microsoft.com/office/officeart/2005/8/layout/hList3"/>
    <dgm:cxn modelId="{EF8ACFBB-C5A6-4A0B-B9B8-EC8ECBDFDB1C}" type="presOf" srcId="{B5C21D06-E2D1-4E06-8AA4-39CE4919FBC1}" destId="{D1006099-ADFC-4A46-9F12-74688DC4CDA2}" srcOrd="0" destOrd="0" presId="urn:microsoft.com/office/officeart/2005/8/layout/hList3"/>
    <dgm:cxn modelId="{38B6E604-5FCC-4A8E-9673-6322D4F92E8B}" srcId="{B5C21D06-E2D1-4E06-8AA4-39CE4919FBC1}" destId="{EA863F01-FFBA-4ABE-A27D-8E865128A3A4}" srcOrd="4" destOrd="0" parTransId="{C71C5392-10D3-4190-9CB2-3BBAA6049AF6}" sibTransId="{E236E690-B50D-4FB7-8A4B-F6F02F6BD5F0}"/>
    <dgm:cxn modelId="{079CC122-1F63-4546-A493-1747F724C333}" type="presParOf" srcId="{EC2BEB41-94BE-4D5F-A0D6-23ABE3EF3F34}" destId="{D1006099-ADFC-4A46-9F12-74688DC4CDA2}" srcOrd="0" destOrd="0" presId="urn:microsoft.com/office/officeart/2005/8/layout/hList3"/>
    <dgm:cxn modelId="{BB9B0FF6-4E8A-4539-9F8B-66ABC66C235A}" type="presParOf" srcId="{EC2BEB41-94BE-4D5F-A0D6-23ABE3EF3F34}" destId="{5388BCD9-8FCB-4BA3-A3CF-989175966F1E}" srcOrd="1" destOrd="0" presId="urn:microsoft.com/office/officeart/2005/8/layout/hList3"/>
    <dgm:cxn modelId="{D1545AAC-EBCE-41CB-B69A-095A0C40EF9D}" type="presParOf" srcId="{5388BCD9-8FCB-4BA3-A3CF-989175966F1E}" destId="{029B979E-7B09-4B66-A852-160BB0BA5B8C}" srcOrd="0" destOrd="0" presId="urn:microsoft.com/office/officeart/2005/8/layout/hList3"/>
    <dgm:cxn modelId="{4D78FDB2-0CC4-4724-9340-6727598C5D54}" type="presParOf" srcId="{5388BCD9-8FCB-4BA3-A3CF-989175966F1E}" destId="{6BAF7591-407E-42B2-BE6F-FC17074D8E27}" srcOrd="1" destOrd="0" presId="urn:microsoft.com/office/officeart/2005/8/layout/hList3"/>
    <dgm:cxn modelId="{373DC703-5BF5-4F9D-87F6-4BC53567DBA9}" type="presParOf" srcId="{5388BCD9-8FCB-4BA3-A3CF-989175966F1E}" destId="{8CED878E-3D39-4423-8961-04797102AB58}" srcOrd="2" destOrd="0" presId="urn:microsoft.com/office/officeart/2005/8/layout/hList3"/>
    <dgm:cxn modelId="{BFE405B9-3C36-433D-9595-78B491FED272}" type="presParOf" srcId="{5388BCD9-8FCB-4BA3-A3CF-989175966F1E}" destId="{A07B11AD-9FD4-4F71-8E22-624E0898AD14}" srcOrd="3" destOrd="0" presId="urn:microsoft.com/office/officeart/2005/8/layout/hList3"/>
    <dgm:cxn modelId="{ACF30528-C79F-41CB-B921-219619ADF047}" type="presParOf" srcId="{5388BCD9-8FCB-4BA3-A3CF-989175966F1E}" destId="{9675490C-AAE4-44D1-823C-511C6F8C42CE}" srcOrd="4" destOrd="0" presId="urn:microsoft.com/office/officeart/2005/8/layout/hList3"/>
    <dgm:cxn modelId="{4843A333-D11B-451B-99C2-F21B946E237B}" type="presParOf" srcId="{5388BCD9-8FCB-4BA3-A3CF-989175966F1E}" destId="{0C3ECFC0-737A-41C2-8359-F227E6889F05}" srcOrd="5" destOrd="0" presId="urn:microsoft.com/office/officeart/2005/8/layout/hList3"/>
    <dgm:cxn modelId="{C429C145-E179-49E9-9262-AEB952726BCB}" type="presParOf" srcId="{5388BCD9-8FCB-4BA3-A3CF-989175966F1E}" destId="{81F0A985-08E9-408C-97C8-6BFB6DD222CD}" srcOrd="6" destOrd="0" presId="urn:microsoft.com/office/officeart/2005/8/layout/hList3"/>
    <dgm:cxn modelId="{5A447243-FA08-4698-9499-02F6244E10D7}" type="presParOf" srcId="{EC2BEB41-94BE-4D5F-A0D6-23ABE3EF3F34}" destId="{695D67EC-FCEF-4C26-9804-63ADE67EC5DC}" srcOrd="2" destOrd="0" presId="urn:microsoft.com/office/officeart/2005/8/layout/hList3"/>
  </dgm:cxnLst>
  <dgm:bg>
    <a:solidFill>
      <a:schemeClr val="accent3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D77BBB-0BCD-49BC-9E7D-7B5DC7885E6C}">
      <dsp:nvSpPr>
        <dsp:cNvPr id="0" name=""/>
        <dsp:cNvSpPr/>
      </dsp:nvSpPr>
      <dsp:spPr>
        <a:xfrm>
          <a:off x="2607132" y="2353601"/>
          <a:ext cx="1906502" cy="1906502"/>
        </a:xfrm>
        <a:prstGeom prst="ellipse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НАРКОМАНІЇ ТОКСИКОМАНІЇ АЛКОГОЛІЗМУ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>
        <a:off x="2607132" y="2353601"/>
        <a:ext cx="1906502" cy="1906502"/>
      </dsp:txXfrm>
    </dsp:sp>
    <dsp:sp modelId="{0D3F0CC2-9045-4986-BA12-70D3A4295035}">
      <dsp:nvSpPr>
        <dsp:cNvPr id="0" name=""/>
        <dsp:cNvSpPr/>
      </dsp:nvSpPr>
      <dsp:spPr>
        <a:xfrm rot="16200000">
          <a:off x="3381621" y="1882553"/>
          <a:ext cx="357525" cy="523895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6200000">
        <a:off x="3381621" y="1882553"/>
        <a:ext cx="357525" cy="523895"/>
      </dsp:txXfrm>
    </dsp:sp>
    <dsp:sp modelId="{8D22B9BA-0352-46ED-9605-3F0ADB25635B}">
      <dsp:nvSpPr>
        <dsp:cNvPr id="0" name=""/>
        <dsp:cNvSpPr/>
      </dsp:nvSpPr>
      <dsp:spPr>
        <a:xfrm>
          <a:off x="2601556" y="4813"/>
          <a:ext cx="1917655" cy="1917655"/>
        </a:xfrm>
        <a:prstGeom prst="ellipse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>
              <a:solidFill>
                <a:schemeClr val="tx1"/>
              </a:solidFill>
            </a:rPr>
            <a:t>ПРИЧИНИ ВИНИКНЕННЯ</a:t>
          </a:r>
          <a:endParaRPr lang="ru-RU" sz="1300" b="1" kern="1200" dirty="0">
            <a:solidFill>
              <a:schemeClr val="tx1"/>
            </a:solidFill>
          </a:endParaRPr>
        </a:p>
      </dsp:txBody>
      <dsp:txXfrm>
        <a:off x="2601556" y="4813"/>
        <a:ext cx="1917655" cy="1917655"/>
      </dsp:txXfrm>
    </dsp:sp>
    <dsp:sp modelId="{FC5449DD-A7FC-40C1-97FF-9AFF7344463A}">
      <dsp:nvSpPr>
        <dsp:cNvPr id="0" name=""/>
        <dsp:cNvSpPr/>
      </dsp:nvSpPr>
      <dsp:spPr>
        <a:xfrm rot="20520000">
          <a:off x="4487082" y="2685718"/>
          <a:ext cx="357525" cy="523895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20520000">
        <a:off x="4487082" y="2685718"/>
        <a:ext cx="357525" cy="523895"/>
      </dsp:txXfrm>
    </dsp:sp>
    <dsp:sp modelId="{AAAF2665-B510-4BE9-8748-D2CE46B250F9}">
      <dsp:nvSpPr>
        <dsp:cNvPr id="0" name=""/>
        <dsp:cNvSpPr/>
      </dsp:nvSpPr>
      <dsp:spPr>
        <a:xfrm>
          <a:off x="4830082" y="1623932"/>
          <a:ext cx="1917655" cy="1917655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>
              <a:solidFill>
                <a:schemeClr val="tx1"/>
              </a:solidFill>
            </a:rPr>
            <a:t>МЕХАНІЗМИ ФОРМУВАННЯ</a:t>
          </a:r>
          <a:endParaRPr lang="ru-RU" sz="1300" b="1" kern="1200" dirty="0">
            <a:solidFill>
              <a:schemeClr val="tx1"/>
            </a:solidFill>
          </a:endParaRPr>
        </a:p>
      </dsp:txBody>
      <dsp:txXfrm>
        <a:off x="4830082" y="1623932"/>
        <a:ext cx="1917655" cy="1917655"/>
      </dsp:txXfrm>
    </dsp:sp>
    <dsp:sp modelId="{ADB1C880-6434-4B9C-8506-E567D2F738B8}">
      <dsp:nvSpPr>
        <dsp:cNvPr id="0" name=""/>
        <dsp:cNvSpPr/>
      </dsp:nvSpPr>
      <dsp:spPr>
        <a:xfrm rot="3275014">
          <a:off x="4045501" y="3978356"/>
          <a:ext cx="357311" cy="523895"/>
        </a:xfrm>
        <a:prstGeom prst="rightArrow">
          <a:avLst>
            <a:gd name="adj1" fmla="val 60000"/>
            <a:gd name="adj2" fmla="val 50000"/>
          </a:avLst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3275014">
        <a:off x="4045501" y="3978356"/>
        <a:ext cx="357311" cy="523895"/>
      </dsp:txXfrm>
    </dsp:sp>
    <dsp:sp modelId="{A513FA55-34D2-4805-A59B-61839D97A960}">
      <dsp:nvSpPr>
        <dsp:cNvPr id="0" name=""/>
        <dsp:cNvSpPr/>
      </dsp:nvSpPr>
      <dsp:spPr>
        <a:xfrm>
          <a:off x="3939222" y="4229160"/>
          <a:ext cx="1917655" cy="1917655"/>
        </a:xfrm>
        <a:prstGeom prst="ellipse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>
              <a:solidFill>
                <a:schemeClr val="tx1"/>
              </a:solidFill>
            </a:rPr>
            <a:t>КЛІНІЧНІ ПРОЯВИ</a:t>
          </a:r>
          <a:endParaRPr lang="ru-RU" sz="1300" b="1" kern="1200" dirty="0">
            <a:solidFill>
              <a:schemeClr val="tx1"/>
            </a:solidFill>
          </a:endParaRPr>
        </a:p>
      </dsp:txBody>
      <dsp:txXfrm>
        <a:off x="3939222" y="4229160"/>
        <a:ext cx="1917655" cy="1917655"/>
      </dsp:txXfrm>
    </dsp:sp>
    <dsp:sp modelId="{008B0B96-7194-4AEA-A123-C30983D77173}">
      <dsp:nvSpPr>
        <dsp:cNvPr id="0" name=""/>
        <dsp:cNvSpPr/>
      </dsp:nvSpPr>
      <dsp:spPr>
        <a:xfrm rot="7560000">
          <a:off x="2698409" y="3985265"/>
          <a:ext cx="357525" cy="523895"/>
        </a:xfrm>
        <a:prstGeom prst="righ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7560000">
        <a:off x="2698409" y="3985265"/>
        <a:ext cx="357525" cy="523895"/>
      </dsp:txXfrm>
    </dsp:sp>
    <dsp:sp modelId="{D4199A2D-F7AC-46A6-82B7-0DABC6132DD2}">
      <dsp:nvSpPr>
        <dsp:cNvPr id="0" name=""/>
        <dsp:cNvSpPr/>
      </dsp:nvSpPr>
      <dsp:spPr>
        <a:xfrm>
          <a:off x="1224251" y="4243722"/>
          <a:ext cx="1917655" cy="1917655"/>
        </a:xfrm>
        <a:prstGeom prst="ellips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>
              <a:solidFill>
                <a:schemeClr val="tx1"/>
              </a:solidFill>
            </a:rPr>
            <a:t>ПРИНЦИПИ ПРОФІЛАКТИКИ</a:t>
          </a:r>
          <a:endParaRPr lang="ru-RU" sz="1300" b="1" kern="1200" dirty="0">
            <a:solidFill>
              <a:schemeClr val="tx1"/>
            </a:solidFill>
          </a:endParaRPr>
        </a:p>
      </dsp:txBody>
      <dsp:txXfrm>
        <a:off x="1224251" y="4243722"/>
        <a:ext cx="1917655" cy="1917655"/>
      </dsp:txXfrm>
    </dsp:sp>
    <dsp:sp modelId="{D8467ACC-8134-4A5C-9F27-278E5A11EF90}">
      <dsp:nvSpPr>
        <dsp:cNvPr id="0" name=""/>
        <dsp:cNvSpPr/>
      </dsp:nvSpPr>
      <dsp:spPr>
        <a:xfrm rot="11880000">
          <a:off x="2276160" y="2685718"/>
          <a:ext cx="357525" cy="523895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>
            <a:highlight>
              <a:srgbClr val="00FFFF"/>
            </a:highlight>
          </a:endParaRPr>
        </a:p>
      </dsp:txBody>
      <dsp:txXfrm rot="11880000">
        <a:off x="2276160" y="2685718"/>
        <a:ext cx="357525" cy="523895"/>
      </dsp:txXfrm>
    </dsp:sp>
    <dsp:sp modelId="{9A85BEC6-A00E-481A-B6CC-5D78F5FFC5F0}">
      <dsp:nvSpPr>
        <dsp:cNvPr id="0" name=""/>
        <dsp:cNvSpPr/>
      </dsp:nvSpPr>
      <dsp:spPr>
        <a:xfrm>
          <a:off x="373030" y="1623932"/>
          <a:ext cx="1917655" cy="1917655"/>
        </a:xfrm>
        <a:prstGeom prst="ellipse">
          <a:avLst/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>
              <a:solidFill>
                <a:schemeClr val="tx1"/>
              </a:solidFill>
            </a:rPr>
            <a:t>ЛІКУВАННЯ ЗАЛЕЖНОСТЕЙ</a:t>
          </a:r>
          <a:endParaRPr lang="ru-RU" sz="1300" b="1" kern="1200" dirty="0">
            <a:solidFill>
              <a:schemeClr val="tx1"/>
            </a:solidFill>
          </a:endParaRPr>
        </a:p>
      </dsp:txBody>
      <dsp:txXfrm>
        <a:off x="373030" y="1623932"/>
        <a:ext cx="1917655" cy="191765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2548B9-2BEE-4A4B-A73E-B869C22595A2}">
      <dsp:nvSpPr>
        <dsp:cNvPr id="0" name=""/>
        <dsp:cNvSpPr/>
      </dsp:nvSpPr>
      <dsp:spPr>
        <a:xfrm rot="16200000">
          <a:off x="-1482864" y="1485359"/>
          <a:ext cx="5418667" cy="2447948"/>
        </a:xfrm>
        <a:prstGeom prst="flowChartManualOperation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2914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>
              <a:solidFill>
                <a:schemeClr val="tx1"/>
              </a:solidFill>
            </a:rPr>
            <a:t>Курс за </a:t>
          </a:r>
          <a:r>
            <a:rPr lang="ru-RU" sz="1900" kern="1200" dirty="0" err="1">
              <a:solidFill>
                <a:schemeClr val="tx1"/>
              </a:solidFill>
            </a:rPr>
            <a:t>вибором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b="1" kern="1200" dirty="0" err="1">
              <a:solidFill>
                <a:schemeClr val="tx1"/>
              </a:solidFill>
            </a:rPr>
            <a:t>пропонується</a:t>
          </a:r>
          <a:r>
            <a:rPr lang="ru-RU" sz="1900" kern="1200" dirty="0">
              <a:solidFill>
                <a:schemeClr val="tx1"/>
              </a:solidFill>
            </a:rPr>
            <a:t> для </a:t>
          </a:r>
          <a:r>
            <a:rPr lang="ru-RU" sz="1900" kern="1200" dirty="0" err="1">
              <a:solidFill>
                <a:schemeClr val="tx1"/>
              </a:solidFill>
            </a:rPr>
            <a:t>студентів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усіх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спеціальностей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починаючи</a:t>
          </a:r>
          <a:r>
            <a:rPr lang="ru-RU" sz="1900" kern="1200" dirty="0">
              <a:solidFill>
                <a:schemeClr val="tx1"/>
              </a:solidFill>
            </a:rPr>
            <a:t> з 3-го курсу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 rot="16200000">
        <a:off x="-1482864" y="1485359"/>
        <a:ext cx="5418667" cy="2447948"/>
      </dsp:txXfrm>
    </dsp:sp>
    <dsp:sp modelId="{827D5DE5-BF01-42E3-9FEC-A3882803A0AB}">
      <dsp:nvSpPr>
        <dsp:cNvPr id="0" name=""/>
        <dsp:cNvSpPr/>
      </dsp:nvSpPr>
      <dsp:spPr>
        <a:xfrm rot="16200000">
          <a:off x="1148679" y="1485359"/>
          <a:ext cx="5418667" cy="2447948"/>
        </a:xfrm>
        <a:prstGeom prst="flowChartManualOperation">
          <a:avLst/>
        </a:prstGeom>
        <a:solidFill>
          <a:schemeClr val="accent3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2914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>
              <a:solidFill>
                <a:schemeClr val="tx1"/>
              </a:solidFill>
            </a:rPr>
            <a:t>Дисципліна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b="1" kern="1200" dirty="0" err="1">
              <a:solidFill>
                <a:schemeClr val="tx1"/>
              </a:solidFill>
            </a:rPr>
            <a:t>ґрунтується</a:t>
          </a:r>
          <a:r>
            <a:rPr lang="ru-RU" sz="1900" kern="1200" dirty="0">
              <a:solidFill>
                <a:schemeClr val="tx1"/>
              </a:solidFill>
            </a:rPr>
            <a:t> на </a:t>
          </a:r>
          <a:r>
            <a:rPr lang="ru-RU" sz="1900" kern="1200" dirty="0" err="1">
              <a:solidFill>
                <a:schemeClr val="tx1"/>
              </a:solidFill>
            </a:rPr>
            <a:t>знаннях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отриманих</a:t>
          </a:r>
          <a:r>
            <a:rPr lang="ru-RU" sz="1900" kern="1200" dirty="0">
              <a:solidFill>
                <a:schemeClr val="tx1"/>
              </a:solidFill>
            </a:rPr>
            <a:t> при </a:t>
          </a:r>
          <a:r>
            <a:rPr lang="ru-RU" sz="1900" kern="1200" dirty="0" err="1">
              <a:solidFill>
                <a:schemeClr val="tx1"/>
              </a:solidFill>
            </a:rPr>
            <a:t>вивченні</a:t>
          </a:r>
          <a:r>
            <a:rPr lang="ru-RU" sz="1900" kern="1200" dirty="0">
              <a:solidFill>
                <a:schemeClr val="tx1"/>
              </a:solidFill>
            </a:rPr>
            <a:t> таких </a:t>
          </a:r>
          <a:r>
            <a:rPr lang="ru-RU" sz="1900" kern="1200" dirty="0" err="1">
              <a:solidFill>
                <a:schemeClr val="tx1"/>
              </a:solidFill>
            </a:rPr>
            <a:t>дисциплін</a:t>
          </a:r>
          <a:r>
            <a:rPr lang="ru-RU" sz="1900" kern="1200" dirty="0">
              <a:solidFill>
                <a:schemeClr val="tx1"/>
              </a:solidFill>
            </a:rPr>
            <a:t> як, </a:t>
          </a:r>
          <a:r>
            <a:rPr lang="ru-RU" sz="1900" kern="1200" dirty="0" err="1">
              <a:solidFill>
                <a:schemeClr val="tx1"/>
              </a:solidFill>
            </a:rPr>
            <a:t>анатомія</a:t>
          </a:r>
          <a:r>
            <a:rPr lang="ru-RU" sz="1900" kern="1200" dirty="0">
              <a:solidFill>
                <a:schemeClr val="tx1"/>
              </a:solidFill>
            </a:rPr>
            <a:t> та </a:t>
          </a:r>
          <a:r>
            <a:rPr lang="ru-RU" sz="1900" kern="1200" dirty="0" err="1">
              <a:solidFill>
                <a:schemeClr val="tx1"/>
              </a:solidFill>
            </a:rPr>
            <a:t>фізіологія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людини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патологічна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фізіологія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неорганічна</a:t>
          </a:r>
          <a:r>
            <a:rPr lang="ru-RU" sz="1900" kern="1200" dirty="0">
              <a:solidFill>
                <a:schemeClr val="tx1"/>
              </a:solidFill>
            </a:rPr>
            <a:t> та </a:t>
          </a:r>
          <a:r>
            <a:rPr lang="ru-RU" sz="1900" kern="1200" dirty="0" err="1">
              <a:solidFill>
                <a:schemeClr val="tx1"/>
              </a:solidFill>
            </a:rPr>
            <a:t>органічна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хімії</a:t>
          </a:r>
          <a:endParaRPr lang="ru-RU" sz="1900" kern="1200" dirty="0">
            <a:solidFill>
              <a:schemeClr val="tx1"/>
            </a:solidFill>
          </a:endParaRPr>
        </a:p>
      </dsp:txBody>
      <dsp:txXfrm rot="16200000">
        <a:off x="1148679" y="1485359"/>
        <a:ext cx="5418667" cy="2447948"/>
      </dsp:txXfrm>
    </dsp:sp>
    <dsp:sp modelId="{4FC2E391-8598-4555-AECC-357F589BAD57}">
      <dsp:nvSpPr>
        <dsp:cNvPr id="0" name=""/>
        <dsp:cNvSpPr/>
      </dsp:nvSpPr>
      <dsp:spPr>
        <a:xfrm rot="16200000">
          <a:off x="3780223" y="1485359"/>
          <a:ext cx="5418667" cy="2447948"/>
        </a:xfrm>
        <a:prstGeom prst="flowChartManualOperation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2914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>
              <a:solidFill>
                <a:schemeClr val="tx1"/>
              </a:solidFill>
            </a:rPr>
            <a:t>Інтегрується</a:t>
          </a:r>
          <a:r>
            <a:rPr lang="ru-RU" sz="1900" kern="1200" dirty="0">
              <a:solidFill>
                <a:schemeClr val="tx1"/>
              </a:solidFill>
            </a:rPr>
            <a:t> з такими </a:t>
          </a:r>
          <a:r>
            <a:rPr lang="ru-RU" sz="1900" kern="1200" dirty="0" err="1">
              <a:solidFill>
                <a:schemeClr val="tx1"/>
              </a:solidFill>
            </a:rPr>
            <a:t>дисциплінами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навчального</a:t>
          </a:r>
          <a:r>
            <a:rPr lang="ru-RU" sz="1900" kern="1200" dirty="0">
              <a:solidFill>
                <a:schemeClr val="tx1"/>
              </a:solidFill>
            </a:rPr>
            <a:t> плану як </a:t>
          </a:r>
          <a:r>
            <a:rPr lang="ru-RU" sz="1900" kern="1200" dirty="0" err="1">
              <a:solidFill>
                <a:schemeClr val="tx1"/>
              </a:solidFill>
            </a:rPr>
            <a:t>фармакогнозія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фармацевтична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хімія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фармакологія</a:t>
          </a:r>
          <a:r>
            <a:rPr lang="ru-RU" sz="1900" kern="1200" dirty="0">
              <a:solidFill>
                <a:schemeClr val="tx1"/>
              </a:solidFill>
            </a:rPr>
            <a:t>, курсом </a:t>
          </a:r>
          <a:r>
            <a:rPr lang="ru-RU" sz="1900" kern="1200" dirty="0" err="1">
              <a:solidFill>
                <a:schemeClr val="tx1"/>
              </a:solidFill>
            </a:rPr>
            <a:t>побічна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дія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ліків</a:t>
          </a:r>
          <a:endParaRPr lang="ru-RU" sz="1900" kern="1200" dirty="0">
            <a:solidFill>
              <a:schemeClr val="tx1"/>
            </a:solidFill>
          </a:endParaRPr>
        </a:p>
      </dsp:txBody>
      <dsp:txXfrm rot="16200000">
        <a:off x="3780223" y="1485359"/>
        <a:ext cx="5418667" cy="2447948"/>
      </dsp:txXfrm>
    </dsp:sp>
    <dsp:sp modelId="{7157F97A-9852-409E-A9EA-38AAB7B2DD32}">
      <dsp:nvSpPr>
        <dsp:cNvPr id="0" name=""/>
        <dsp:cNvSpPr/>
      </dsp:nvSpPr>
      <dsp:spPr>
        <a:xfrm rot="16200000">
          <a:off x="6411767" y="1485359"/>
          <a:ext cx="5418667" cy="2447948"/>
        </a:xfrm>
        <a:prstGeom prst="flowChartManualOperati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2914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>
              <a:solidFill>
                <a:schemeClr val="tx1"/>
              </a:solidFill>
            </a:rPr>
            <a:t>Включає</a:t>
          </a:r>
          <a:r>
            <a:rPr lang="ru-RU" sz="1900" kern="1200" dirty="0">
              <a:solidFill>
                <a:schemeClr val="tx1"/>
              </a:solidFill>
            </a:rPr>
            <a:t> в себе </a:t>
          </a:r>
          <a:r>
            <a:rPr lang="ru-RU" sz="1900" kern="1200" dirty="0" err="1">
              <a:solidFill>
                <a:schemeClr val="tx1"/>
              </a:solidFill>
            </a:rPr>
            <a:t>лекції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семінарські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заняття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індивідуальні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мультимедійні</a:t>
          </a:r>
          <a:r>
            <a:rPr lang="ru-RU" sz="1900" kern="1200" dirty="0">
              <a:solidFill>
                <a:schemeClr val="tx1"/>
              </a:solidFill>
            </a:rPr>
            <a:t> </a:t>
          </a:r>
          <a:r>
            <a:rPr lang="ru-RU" sz="1900" kern="1200" dirty="0" err="1">
              <a:solidFill>
                <a:schemeClr val="tx1"/>
              </a:solidFill>
            </a:rPr>
            <a:t>завдання</a:t>
          </a:r>
          <a:r>
            <a:rPr lang="ru-RU" sz="1900" kern="1200" dirty="0">
              <a:solidFill>
                <a:schemeClr val="tx1"/>
              </a:solidFill>
            </a:rPr>
            <a:t>, </a:t>
          </a:r>
          <a:r>
            <a:rPr lang="ru-RU" sz="1900" kern="1200" dirty="0" err="1">
              <a:solidFill>
                <a:schemeClr val="tx1"/>
              </a:solidFill>
            </a:rPr>
            <a:t>розв’язання</a:t>
          </a:r>
          <a:r>
            <a:rPr lang="ru-RU" sz="1900" kern="1200" dirty="0">
              <a:solidFill>
                <a:schemeClr val="tx1"/>
              </a:solidFill>
            </a:rPr>
            <a:t> практично </a:t>
          </a:r>
          <a:r>
            <a:rPr lang="ru-RU" sz="1900" kern="1200" dirty="0" err="1">
              <a:solidFill>
                <a:schemeClr val="tx1"/>
              </a:solidFill>
            </a:rPr>
            <a:t>орієнтованих</a:t>
          </a:r>
          <a:r>
            <a:rPr lang="ru-RU" sz="1900" kern="1200" dirty="0">
              <a:solidFill>
                <a:schemeClr val="tx1"/>
              </a:solidFill>
            </a:rPr>
            <a:t> задач </a:t>
          </a:r>
        </a:p>
      </dsp:txBody>
      <dsp:txXfrm rot="16200000">
        <a:off x="6411767" y="1485359"/>
        <a:ext cx="5418667" cy="244794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1006099-ADFC-4A46-9F12-74688DC4CDA2}">
      <dsp:nvSpPr>
        <dsp:cNvPr id="0" name=""/>
        <dsp:cNvSpPr/>
      </dsp:nvSpPr>
      <dsp:spPr>
        <a:xfrm>
          <a:off x="0" y="0"/>
          <a:ext cx="11150991" cy="1910649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600" b="1" kern="1200" dirty="0">
              <a:solidFill>
                <a:schemeClr val="tx1"/>
              </a:solidFill>
            </a:rPr>
            <a:t>ФОРМИ ТА МЕТОДИ НАВЧАНЯ</a:t>
          </a:r>
        </a:p>
      </dsp:txBody>
      <dsp:txXfrm>
        <a:off x="0" y="0"/>
        <a:ext cx="11150991" cy="1910649"/>
      </dsp:txXfrm>
    </dsp:sp>
    <dsp:sp modelId="{029B979E-7B09-4B66-A852-160BB0BA5B8C}">
      <dsp:nvSpPr>
        <dsp:cNvPr id="0" name=""/>
        <dsp:cNvSpPr/>
      </dsp:nvSpPr>
      <dsp:spPr>
        <a:xfrm>
          <a:off x="1361" y="1910649"/>
          <a:ext cx="1592609" cy="4012362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ЛЕКЦ</a:t>
          </a:r>
          <a:r>
            <a:rPr lang="uk-UA" sz="1800" b="1" kern="1200" dirty="0">
              <a:solidFill>
                <a:schemeClr val="tx1"/>
              </a:solidFill>
            </a:rPr>
            <a:t>ІЇ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361" y="1910649"/>
        <a:ext cx="1592609" cy="4012362"/>
      </dsp:txXfrm>
    </dsp:sp>
    <dsp:sp modelId="{6BAF7591-407E-42B2-BE6F-FC17074D8E27}">
      <dsp:nvSpPr>
        <dsp:cNvPr id="0" name=""/>
        <dsp:cNvSpPr/>
      </dsp:nvSpPr>
      <dsp:spPr>
        <a:xfrm>
          <a:off x="1593971" y="1910649"/>
          <a:ext cx="1592609" cy="4012362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>
              <a:solidFill>
                <a:schemeClr val="tx1"/>
              </a:solidFill>
            </a:rPr>
            <a:t>СЕМІНАРИ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593971" y="1910649"/>
        <a:ext cx="1592609" cy="4012362"/>
      </dsp:txXfrm>
    </dsp:sp>
    <dsp:sp modelId="{8CED878E-3D39-4423-8961-04797102AB58}">
      <dsp:nvSpPr>
        <dsp:cNvPr id="0" name=""/>
        <dsp:cNvSpPr/>
      </dsp:nvSpPr>
      <dsp:spPr>
        <a:xfrm>
          <a:off x="3186580" y="1910649"/>
          <a:ext cx="1592609" cy="4012362"/>
        </a:xfrm>
        <a:prstGeom prst="rect">
          <a:avLst/>
        </a:prstGeom>
        <a:solidFill>
          <a:schemeClr val="bg2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>
              <a:solidFill>
                <a:schemeClr val="tx1"/>
              </a:solidFill>
            </a:rPr>
            <a:t>ІНДИВІДУАЛЬНІ МУЛЬТИМЕДІЙНІ ЗАВДАННЯ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186580" y="1910649"/>
        <a:ext cx="1592609" cy="4012362"/>
      </dsp:txXfrm>
    </dsp:sp>
    <dsp:sp modelId="{A07B11AD-9FD4-4F71-8E22-624E0898AD14}">
      <dsp:nvSpPr>
        <dsp:cNvPr id="0" name=""/>
        <dsp:cNvSpPr/>
      </dsp:nvSpPr>
      <dsp:spPr>
        <a:xfrm>
          <a:off x="4779190" y="1910649"/>
          <a:ext cx="1592609" cy="4012362"/>
        </a:xfrm>
        <a:prstGeom prst="rect">
          <a:avLst/>
        </a:prstGeom>
        <a:solidFill>
          <a:schemeClr val="tx2">
            <a:lumMod val="10000"/>
            <a:lumOff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>
              <a:solidFill>
                <a:schemeClr val="tx1"/>
              </a:solidFill>
            </a:rPr>
            <a:t>ЕССЕ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4779190" y="1910649"/>
        <a:ext cx="1592609" cy="4012362"/>
      </dsp:txXfrm>
    </dsp:sp>
    <dsp:sp modelId="{9675490C-AAE4-44D1-823C-511C6F8C42CE}">
      <dsp:nvSpPr>
        <dsp:cNvPr id="0" name=""/>
        <dsp:cNvSpPr/>
      </dsp:nvSpPr>
      <dsp:spPr>
        <a:xfrm>
          <a:off x="6371800" y="1910649"/>
          <a:ext cx="1592609" cy="401236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>
              <a:solidFill>
                <a:schemeClr val="tx1"/>
              </a:solidFill>
            </a:rPr>
            <a:t>КОНСУЛЬТАЦІЇ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6371800" y="1910649"/>
        <a:ext cx="1592609" cy="4012362"/>
      </dsp:txXfrm>
    </dsp:sp>
    <dsp:sp modelId="{0C3ECFC0-737A-41C2-8359-F227E6889F05}">
      <dsp:nvSpPr>
        <dsp:cNvPr id="0" name=""/>
        <dsp:cNvSpPr/>
      </dsp:nvSpPr>
      <dsp:spPr>
        <a:xfrm>
          <a:off x="7964410" y="1910649"/>
          <a:ext cx="1592609" cy="401236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>
              <a:solidFill>
                <a:schemeClr val="tx1"/>
              </a:solidFill>
            </a:rPr>
            <a:t>ПРАКТИЧНО ОРІЄНТОВАНІ ЗАДАЧІ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7964410" y="1910649"/>
        <a:ext cx="1592609" cy="4012362"/>
      </dsp:txXfrm>
    </dsp:sp>
    <dsp:sp modelId="{81F0A985-08E9-408C-97C8-6BFB6DD222CD}">
      <dsp:nvSpPr>
        <dsp:cNvPr id="0" name=""/>
        <dsp:cNvSpPr/>
      </dsp:nvSpPr>
      <dsp:spPr>
        <a:xfrm>
          <a:off x="9557019" y="1910649"/>
          <a:ext cx="1592609" cy="40123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>
              <a:solidFill>
                <a:schemeClr val="tx1"/>
              </a:solidFill>
            </a:rPr>
            <a:t>ТЕСТИ ДЛЯ ЗАКРІПЛЕННЯ ЗНАНЬ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9557019" y="1910649"/>
        <a:ext cx="1592609" cy="4012362"/>
      </dsp:txXfrm>
    </dsp:sp>
    <dsp:sp modelId="{695D67EC-FCEF-4C26-9804-63ADE67EC5DC}">
      <dsp:nvSpPr>
        <dsp:cNvPr id="0" name=""/>
        <dsp:cNvSpPr/>
      </dsp:nvSpPr>
      <dsp:spPr>
        <a:xfrm>
          <a:off x="0" y="5923011"/>
          <a:ext cx="11150991" cy="445818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2864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53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298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02568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5072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5065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64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7121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7531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10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6996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xmlns="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xmlns="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xmlns="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xmlns="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xmlns="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xmlns="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xmlns="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xmlns="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xmlns="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xmlns="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xmlns="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xmlns="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xmlns="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xmlns="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xmlns="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xmlns="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xmlns="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xmlns="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xmlns="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xmlns="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xmlns="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xmlns="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xmlns="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xmlns="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xmlns="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xmlns="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xmlns="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xmlns="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xmlns="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xmlns="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xmlns="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xmlns="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xmlns="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xmlns="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xmlns="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xmlns="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xmlns="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xmlns="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xmlns="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xmlns="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xmlns="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xmlns="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xmlns="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xmlns="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xmlns="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xmlns="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xmlns="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xmlns="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xmlns="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xmlns="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xmlns="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xmlns="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xmlns="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934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687" r:id="rId3"/>
    <p:sldLayoutId id="2147483686" r:id="rId4"/>
    <p:sldLayoutId id="2147483685" r:id="rId5"/>
    <p:sldLayoutId id="2147483684" r:id="rId6"/>
    <p:sldLayoutId id="2147483683" r:id="rId7"/>
    <p:sldLayoutId id="2147483682" r:id="rId8"/>
    <p:sldLayoutId id="2147483681" r:id="rId9"/>
    <p:sldLayoutId id="2147483680" r:id="rId10"/>
    <p:sldLayoutId id="214748367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F616A82B-4290-46E7-BF7E-9119EFAF9B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73F73D-9238-4910-BFE3-C4452CD787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67966" y="1135530"/>
            <a:ext cx="4264772" cy="2892612"/>
          </a:xfrm>
        </p:spPr>
        <p:txBody>
          <a:bodyPr>
            <a:normAutofit fontScale="90000"/>
          </a:bodyPr>
          <a:lstStyle/>
          <a:p>
            <a:r>
              <a:rPr lang="uk-UA" sz="3700" b="1" dirty="0"/>
              <a:t>ФАРМАЦЕВТИЧНІ АСПЕКТИ ТОКСИКОМАНІЇ </a:t>
            </a:r>
            <a:br>
              <a:rPr lang="uk-UA" sz="3700" b="1" dirty="0"/>
            </a:br>
            <a:r>
              <a:rPr lang="uk-UA" sz="3700" b="1" dirty="0"/>
              <a:t>ТА </a:t>
            </a:r>
            <a:br>
              <a:rPr lang="uk-UA" sz="3700" b="1" dirty="0"/>
            </a:br>
            <a:r>
              <a:rPr lang="uk-UA" sz="3700" b="1" dirty="0"/>
              <a:t>НАРКОМАНІЇ</a:t>
            </a:r>
            <a:endParaRPr lang="ru-RU" sz="37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0960E5E-F47B-4BC7-8B91-8954DE7A72F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9863" y="4560261"/>
            <a:ext cx="3624457" cy="1872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1B422E-D6A7-40CE-AC2E-FD7CFF6C04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37736" b="-1"/>
          <a:stretch/>
        </p:blipFill>
        <p:spPr>
          <a:xfrm>
            <a:off x="0" y="0"/>
            <a:ext cx="6915093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C2BF852-5036-41FE-A327-8D2CA21D0904}"/>
              </a:ext>
            </a:extLst>
          </p:cNvPr>
          <p:cNvSpPr txBox="1"/>
          <p:nvPr/>
        </p:nvSpPr>
        <p:spPr>
          <a:xfrm>
            <a:off x="1456750" y="336933"/>
            <a:ext cx="94153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2"/>
                </a:solidFill>
              </a:rPr>
              <a:t>Вінницький національний медичний університет </a:t>
            </a:r>
            <a:r>
              <a:rPr lang="uk-UA" sz="2400" b="1" dirty="0" smtClean="0">
                <a:solidFill>
                  <a:schemeClr val="tx2"/>
                </a:solidFill>
              </a:rPr>
              <a:t>                  ім</a:t>
            </a:r>
            <a:r>
              <a:rPr lang="uk-UA" sz="2400" b="1" dirty="0">
                <a:solidFill>
                  <a:schemeClr val="tx2"/>
                </a:solidFill>
              </a:rPr>
              <a:t>. </a:t>
            </a:r>
            <a:r>
              <a:rPr lang="uk-UA" sz="2400" b="1" dirty="0" err="1">
                <a:solidFill>
                  <a:schemeClr val="tx2"/>
                </a:solidFill>
              </a:rPr>
              <a:t>М.І.Пирогова</a:t>
            </a:r>
            <a:endParaRPr lang="ru-RU" sz="24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1F89151-6BA6-4380-9DAA-6A3612B8C6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874" y="-1"/>
            <a:ext cx="1124664" cy="17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5004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9788" y="365126"/>
            <a:ext cx="9899930" cy="63892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Викладачі курсу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39789" y="1398494"/>
            <a:ext cx="4872132" cy="110658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uk-UA" dirty="0" smtClean="0">
                <a:solidFill>
                  <a:schemeClr val="tx1"/>
                </a:solidFill>
              </a:rPr>
              <a:t>Доцент </a:t>
            </a:r>
            <a:r>
              <a:rPr lang="uk-UA" dirty="0" smtClean="0">
                <a:solidFill>
                  <a:schemeClr val="tx1"/>
                </a:solidFill>
              </a:rPr>
              <a:t>ЗВО, к. </a:t>
            </a:r>
            <a:r>
              <a:rPr lang="uk-UA" dirty="0" err="1" smtClean="0">
                <a:solidFill>
                  <a:schemeClr val="tx1"/>
                </a:solidFill>
              </a:rPr>
              <a:t>фарм</a:t>
            </a:r>
            <a:r>
              <a:rPr lang="uk-UA" dirty="0" smtClean="0">
                <a:solidFill>
                  <a:schemeClr val="tx1"/>
                </a:solidFill>
              </a:rPr>
              <a:t>. н.</a:t>
            </a:r>
          </a:p>
          <a:p>
            <a:pPr>
              <a:lnSpc>
                <a:spcPct val="100000"/>
              </a:lnSpc>
            </a:pPr>
            <a:r>
              <a:rPr lang="uk-UA" dirty="0" err="1" smtClean="0">
                <a:solidFill>
                  <a:schemeClr val="tx1"/>
                </a:solidFill>
              </a:rPr>
              <a:t>Альона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Воронкіна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5782235" y="1344706"/>
            <a:ext cx="4957483" cy="116036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uk-UA" dirty="0" smtClean="0">
                <a:solidFill>
                  <a:schemeClr val="tx1"/>
                </a:solidFill>
              </a:rPr>
              <a:t>Доцент ЗВО, к. мед. н.</a:t>
            </a:r>
          </a:p>
          <a:p>
            <a:pPr>
              <a:lnSpc>
                <a:spcPct val="100000"/>
              </a:lnSpc>
            </a:pPr>
            <a:r>
              <a:rPr lang="uk-UA" dirty="0" smtClean="0">
                <a:solidFill>
                  <a:schemeClr val="tx1"/>
                </a:solidFill>
              </a:rPr>
              <a:t>Оксана </a:t>
            </a:r>
            <a:r>
              <a:rPr lang="uk-UA" dirty="0" err="1" smtClean="0">
                <a:solidFill>
                  <a:schemeClr val="tx1"/>
                </a:solidFill>
              </a:rPr>
              <a:t>Семененко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66801" y="2483224"/>
            <a:ext cx="2034988" cy="2079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 descr="C:\Users\User1\Desktop\IMG-5ee1486adcbbc320f1e72ecb1a56badd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7035" y="2402542"/>
            <a:ext cx="2088777" cy="2277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3" name="Rectangle 83">
            <a:extLst>
              <a:ext uri="{FF2B5EF4-FFF2-40B4-BE49-F238E27FC236}">
                <a16:creationId xmlns:a16="http://schemas.microsoft.com/office/drawing/2014/main" xmlns="" id="{72CD369A-5284-45B1-B107-702483A8BD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53650D-5C4D-4C45-9D9A-F2815A7B9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422" y="498507"/>
            <a:ext cx="6188277" cy="1372823"/>
          </a:xfrm>
        </p:spPr>
        <p:txBody>
          <a:bodyPr>
            <a:normAutofit/>
          </a:bodyPr>
          <a:lstStyle/>
          <a:p>
            <a:r>
              <a:rPr lang="uk-UA" b="1" dirty="0"/>
              <a:t>ЦІЛІ:</a:t>
            </a:r>
            <a:endParaRPr lang="ru-RU" b="1" dirty="0"/>
          </a:p>
        </p:txBody>
      </p:sp>
      <p:grpSp>
        <p:nvGrpSpPr>
          <p:cNvPr id="254" name="Group 85">
            <a:extLst>
              <a:ext uri="{FF2B5EF4-FFF2-40B4-BE49-F238E27FC236}">
                <a16:creationId xmlns:a16="http://schemas.microsoft.com/office/drawing/2014/main" xmlns="" id="{BC3EC256-5633-414E-89A7-4DF178057E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744975" y="42050"/>
            <a:ext cx="1319321" cy="6804850"/>
            <a:chOff x="1744975" y="42050"/>
            <a:chExt cx="1319321" cy="6804850"/>
          </a:xfrm>
        </p:grpSpPr>
        <p:sp>
          <p:nvSpPr>
            <p:cNvPr id="87" name="Freeform 8">
              <a:extLst>
                <a:ext uri="{FF2B5EF4-FFF2-40B4-BE49-F238E27FC236}">
                  <a16:creationId xmlns:a16="http://schemas.microsoft.com/office/drawing/2014/main" xmlns="" id="{57652216-AF47-4D6B-A81B-2DC28B6255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3792" y="472833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5" name="Freeform 78">
              <a:extLst>
                <a:ext uri="{FF2B5EF4-FFF2-40B4-BE49-F238E27FC236}">
                  <a16:creationId xmlns:a16="http://schemas.microsoft.com/office/drawing/2014/main" xmlns="" id="{4850C240-229E-44CC-9B0C-7C70B85241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4562" y="66894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9">
              <a:extLst>
                <a:ext uri="{FF2B5EF4-FFF2-40B4-BE49-F238E27FC236}">
                  <a16:creationId xmlns:a16="http://schemas.microsoft.com/office/drawing/2014/main" xmlns="" id="{0C20C1F3-97C9-485A-BBF1-F712C6FDD9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6934" y="8999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0">
              <a:extLst>
                <a:ext uri="{FF2B5EF4-FFF2-40B4-BE49-F238E27FC236}">
                  <a16:creationId xmlns:a16="http://schemas.microsoft.com/office/drawing/2014/main" xmlns="" id="{5FB7F486-D669-4315-848B-079715C0A6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1593" y="113778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4">
              <a:extLst>
                <a:ext uri="{FF2B5EF4-FFF2-40B4-BE49-F238E27FC236}">
                  <a16:creationId xmlns:a16="http://schemas.microsoft.com/office/drawing/2014/main" xmlns="" id="{41C1AA59-6A1E-4A61-8483-8056A09E0C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96052" y="46436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xmlns="" id="{851A3E4E-2857-4A69-AEC0-79CF8C413D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6021" y="118352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106">
              <a:extLst>
                <a:ext uri="{FF2B5EF4-FFF2-40B4-BE49-F238E27FC236}">
                  <a16:creationId xmlns:a16="http://schemas.microsoft.com/office/drawing/2014/main" xmlns="" id="{449C2B94-6D2C-466B-9091-18CA599565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41720" y="63356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08">
              <a:extLst>
                <a:ext uri="{FF2B5EF4-FFF2-40B4-BE49-F238E27FC236}">
                  <a16:creationId xmlns:a16="http://schemas.microsoft.com/office/drawing/2014/main" xmlns="" id="{D09D148A-E95C-4A5F-AFBD-D05C9083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547" y="1134288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110">
              <a:extLst>
                <a:ext uri="{FF2B5EF4-FFF2-40B4-BE49-F238E27FC236}">
                  <a16:creationId xmlns:a16="http://schemas.microsoft.com/office/drawing/2014/main" xmlns="" id="{5B90C58B-B2C5-4C93-8397-016D62EE67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19444" y="38573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12">
              <a:extLst>
                <a:ext uri="{FF2B5EF4-FFF2-40B4-BE49-F238E27FC236}">
                  <a16:creationId xmlns:a16="http://schemas.microsoft.com/office/drawing/2014/main" xmlns="" id="{97EE4FEF-54FA-45E2-A177-BA946262DF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30146" y="95457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36">
              <a:extLst>
                <a:ext uri="{FF2B5EF4-FFF2-40B4-BE49-F238E27FC236}">
                  <a16:creationId xmlns:a16="http://schemas.microsoft.com/office/drawing/2014/main" xmlns="" id="{21D3B3BA-A1D7-450E-B002-44DFDC68F9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94226" y="459880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1">
              <a:extLst>
                <a:ext uri="{FF2B5EF4-FFF2-40B4-BE49-F238E27FC236}">
                  <a16:creationId xmlns:a16="http://schemas.microsoft.com/office/drawing/2014/main" xmlns="" id="{71516E84-743F-4EE4-B466-909E55FCC9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991372" y="467123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42">
              <a:extLst>
                <a:ext uri="{FF2B5EF4-FFF2-40B4-BE49-F238E27FC236}">
                  <a16:creationId xmlns:a16="http://schemas.microsoft.com/office/drawing/2014/main" xmlns="" id="{285EE84A-B305-47FC-9896-3EAAE94F6D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721306" y="4672363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45">
              <a:extLst>
                <a:ext uri="{FF2B5EF4-FFF2-40B4-BE49-F238E27FC236}">
                  <a16:creationId xmlns:a16="http://schemas.microsoft.com/office/drawing/2014/main" xmlns="" id="{ACD91DA3-CF45-4374-AEDA-5DA2E53EE4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7458" y="4410076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69">
              <a:extLst>
                <a:ext uri="{FF2B5EF4-FFF2-40B4-BE49-F238E27FC236}">
                  <a16:creationId xmlns:a16="http://schemas.microsoft.com/office/drawing/2014/main" xmlns="" id="{BB356FF6-7153-4AE8-904C-8535363AA8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4176" y="5651651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0">
              <a:extLst>
                <a:ext uri="{FF2B5EF4-FFF2-40B4-BE49-F238E27FC236}">
                  <a16:creationId xmlns:a16="http://schemas.microsoft.com/office/drawing/2014/main" xmlns="" id="{D9CD9700-C2DA-4CCD-8700-D763281E4C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18389" y="6243395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74">
              <a:extLst>
                <a:ext uri="{FF2B5EF4-FFF2-40B4-BE49-F238E27FC236}">
                  <a16:creationId xmlns:a16="http://schemas.microsoft.com/office/drawing/2014/main" xmlns="" id="{EF5898F8-F274-4A71-ABC2-9727884523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35281" y="5984792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85">
              <a:extLst>
                <a:ext uri="{FF2B5EF4-FFF2-40B4-BE49-F238E27FC236}">
                  <a16:creationId xmlns:a16="http://schemas.microsoft.com/office/drawing/2014/main" xmlns="" id="{AEBBE398-C737-4798-92D3-68B6928A9B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45443" y="6468970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7">
              <a:extLst>
                <a:ext uri="{FF2B5EF4-FFF2-40B4-BE49-F238E27FC236}">
                  <a16:creationId xmlns:a16="http://schemas.microsoft.com/office/drawing/2014/main" xmlns="" id="{F3116C15-246C-412A-B5A8-DC7E056EC8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22723" y="6734262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88">
              <a:extLst>
                <a:ext uri="{FF2B5EF4-FFF2-40B4-BE49-F238E27FC236}">
                  <a16:creationId xmlns:a16="http://schemas.microsoft.com/office/drawing/2014/main" xmlns="" id="{F9FA8A4C-F799-47E7-85C8-4DA109A003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9835" y="5700739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2">
              <a:extLst>
                <a:ext uri="{FF2B5EF4-FFF2-40B4-BE49-F238E27FC236}">
                  <a16:creationId xmlns:a16="http://schemas.microsoft.com/office/drawing/2014/main" xmlns="" id="{06EB852C-D558-4FA2-B6BD-72478CDCE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385" y="574829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3">
              <a:extLst>
                <a:ext uri="{FF2B5EF4-FFF2-40B4-BE49-F238E27FC236}">
                  <a16:creationId xmlns:a16="http://schemas.microsoft.com/office/drawing/2014/main" xmlns="" id="{0B128693-39C5-4999-9EB7-FAF6D33AF6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46293" y="60187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17">
              <a:extLst>
                <a:ext uri="{FF2B5EF4-FFF2-40B4-BE49-F238E27FC236}">
                  <a16:creationId xmlns:a16="http://schemas.microsoft.com/office/drawing/2014/main" xmlns="" id="{A7E94734-299A-4A1A-8745-522701D7F0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8102" y="60623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8">
              <a:extLst>
                <a:ext uri="{FF2B5EF4-FFF2-40B4-BE49-F238E27FC236}">
                  <a16:creationId xmlns:a16="http://schemas.microsoft.com/office/drawing/2014/main" xmlns="" id="{88D7A4B9-ADFA-49C6-A86B-1801ECE375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83208" y="6710138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9">
              <a:extLst>
                <a:ext uri="{FF2B5EF4-FFF2-40B4-BE49-F238E27FC236}">
                  <a16:creationId xmlns:a16="http://schemas.microsoft.com/office/drawing/2014/main" xmlns="" id="{1D2B967C-42F5-4C41-B5A8-333B15CF2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54120" y="626268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8">
              <a:extLst>
                <a:ext uri="{FF2B5EF4-FFF2-40B4-BE49-F238E27FC236}">
                  <a16:creationId xmlns:a16="http://schemas.microsoft.com/office/drawing/2014/main" xmlns="" id="{7E3E1C46-3049-4EC7-A692-A95CEE2A80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220" y="206994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8">
              <a:extLst>
                <a:ext uri="{FF2B5EF4-FFF2-40B4-BE49-F238E27FC236}">
                  <a16:creationId xmlns:a16="http://schemas.microsoft.com/office/drawing/2014/main" xmlns="" id="{59EC4BA9-BAFD-46B9-B282-A708F32DA6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3403" y="673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43">
              <a:extLst>
                <a:ext uri="{FF2B5EF4-FFF2-40B4-BE49-F238E27FC236}">
                  <a16:creationId xmlns:a16="http://schemas.microsoft.com/office/drawing/2014/main" xmlns="" id="{0BB44AF0-8C8E-4407-8BE6-C5A64ACB7F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84" y="596758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51">
              <a:extLst>
                <a:ext uri="{FF2B5EF4-FFF2-40B4-BE49-F238E27FC236}">
                  <a16:creationId xmlns:a16="http://schemas.microsoft.com/office/drawing/2014/main" xmlns="" id="{85398933-36C3-494E-B746-673993C878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0283" y="573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53">
              <a:extLst>
                <a:ext uri="{FF2B5EF4-FFF2-40B4-BE49-F238E27FC236}">
                  <a16:creationId xmlns:a16="http://schemas.microsoft.com/office/drawing/2014/main" xmlns="" id="{84BFEAB6-0117-44A8-8459-8592C14D9F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1968" y="546537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54">
              <a:extLst>
                <a:ext uri="{FF2B5EF4-FFF2-40B4-BE49-F238E27FC236}">
                  <a16:creationId xmlns:a16="http://schemas.microsoft.com/office/drawing/2014/main" xmlns="" id="{A171CE1C-2DD7-4682-BE34-E3D5986A06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8820" y="6232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59">
              <a:extLst>
                <a:ext uri="{FF2B5EF4-FFF2-40B4-BE49-F238E27FC236}">
                  <a16:creationId xmlns:a16="http://schemas.microsoft.com/office/drawing/2014/main" xmlns="" id="{993E51E0-704B-47D0-9E80-52F81035FB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85974" y="648157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61">
              <a:extLst>
                <a:ext uri="{FF2B5EF4-FFF2-40B4-BE49-F238E27FC236}">
                  <a16:creationId xmlns:a16="http://schemas.microsoft.com/office/drawing/2014/main" xmlns="" id="{B877D7D4-56A7-4747-AB50-4D2CB582A7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91453" y="6698934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78">
              <a:extLst>
                <a:ext uri="{FF2B5EF4-FFF2-40B4-BE49-F238E27FC236}">
                  <a16:creationId xmlns:a16="http://schemas.microsoft.com/office/drawing/2014/main" xmlns="" id="{7AD863AE-05C2-42B0-8B8C-2262A95B8D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43184" y="607798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79">
              <a:extLst>
                <a:ext uri="{FF2B5EF4-FFF2-40B4-BE49-F238E27FC236}">
                  <a16:creationId xmlns:a16="http://schemas.microsoft.com/office/drawing/2014/main" xmlns="" id="{96FE0420-A304-40C5-A11A-0D43C374DB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4739" y="585265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80">
              <a:extLst>
                <a:ext uri="{FF2B5EF4-FFF2-40B4-BE49-F238E27FC236}">
                  <a16:creationId xmlns:a16="http://schemas.microsoft.com/office/drawing/2014/main" xmlns="" id="{5712C99F-0668-4696-B7F5-5BE3B40780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9192" y="561811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84">
              <a:extLst>
                <a:ext uri="{FF2B5EF4-FFF2-40B4-BE49-F238E27FC236}">
                  <a16:creationId xmlns:a16="http://schemas.microsoft.com/office/drawing/2014/main" xmlns="" id="{45B51241-B4A7-44BA-B3B1-6D0785936E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65791" y="635313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86">
              <a:extLst>
                <a:ext uri="{FF2B5EF4-FFF2-40B4-BE49-F238E27FC236}">
                  <a16:creationId xmlns:a16="http://schemas.microsoft.com/office/drawing/2014/main" xmlns="" id="{D6E3E1E9-9E2B-4B15-979A-D9ADF02FEB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78761" y="6639984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06">
              <a:extLst>
                <a:ext uri="{FF2B5EF4-FFF2-40B4-BE49-F238E27FC236}">
                  <a16:creationId xmlns:a16="http://schemas.microsoft.com/office/drawing/2014/main" xmlns="" id="{A37D17A3-9203-43E1-955F-779C2CFD3B3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994" y="609174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08">
              <a:extLst>
                <a:ext uri="{FF2B5EF4-FFF2-40B4-BE49-F238E27FC236}">
                  <a16:creationId xmlns:a16="http://schemas.microsoft.com/office/drawing/2014/main" xmlns="" id="{42EEB773-123A-4E50-93FF-FE62CB9377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44939" y="558461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10">
              <a:extLst>
                <a:ext uri="{FF2B5EF4-FFF2-40B4-BE49-F238E27FC236}">
                  <a16:creationId xmlns:a16="http://schemas.microsoft.com/office/drawing/2014/main" xmlns="" id="{41D4F2D5-C07C-4F05-A11F-6024B7F13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8684" y="641862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2">
              <a:extLst>
                <a:ext uri="{FF2B5EF4-FFF2-40B4-BE49-F238E27FC236}">
                  <a16:creationId xmlns:a16="http://schemas.microsoft.com/office/drawing/2014/main" xmlns="" id="{9AD3968C-7A54-4876-A3B1-0A199BD9D3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730" y="588242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34">
              <a:extLst>
                <a:ext uri="{FF2B5EF4-FFF2-40B4-BE49-F238E27FC236}">
                  <a16:creationId xmlns:a16="http://schemas.microsoft.com/office/drawing/2014/main" xmlns="" id="{84A9F12A-9E3E-4B1C-AECE-2204350DC2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27" y="1405235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36">
              <a:extLst>
                <a:ext uri="{FF2B5EF4-FFF2-40B4-BE49-F238E27FC236}">
                  <a16:creationId xmlns:a16="http://schemas.microsoft.com/office/drawing/2014/main" xmlns="" id="{AE1C5FD2-F9CD-4637-814D-A3A526F07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724578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41">
              <a:extLst>
                <a:ext uri="{FF2B5EF4-FFF2-40B4-BE49-F238E27FC236}">
                  <a16:creationId xmlns:a16="http://schemas.microsoft.com/office/drawing/2014/main" xmlns="" id="{83C66AA3-5242-4EC3-A629-2C827DED24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5170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42">
              <a:extLst>
                <a:ext uri="{FF2B5EF4-FFF2-40B4-BE49-F238E27FC236}">
                  <a16:creationId xmlns:a16="http://schemas.microsoft.com/office/drawing/2014/main" xmlns="" id="{132B76A0-CFCB-46B9-A647-A0CDEE2F7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21480" y="1221982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45">
              <a:extLst>
                <a:ext uri="{FF2B5EF4-FFF2-40B4-BE49-F238E27FC236}">
                  <a16:creationId xmlns:a16="http://schemas.microsoft.com/office/drawing/2014/main" xmlns="" id="{423AA744-F810-4397-917F-77D42FE3D0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2483" y="93460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66">
              <a:extLst>
                <a:ext uri="{FF2B5EF4-FFF2-40B4-BE49-F238E27FC236}">
                  <a16:creationId xmlns:a16="http://schemas.microsoft.com/office/drawing/2014/main" xmlns="" id="{5C72F779-C984-4431-94E3-38E6050EAD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160" y="1389589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69">
              <a:extLst>
                <a:ext uri="{FF2B5EF4-FFF2-40B4-BE49-F238E27FC236}">
                  <a16:creationId xmlns:a16="http://schemas.microsoft.com/office/drawing/2014/main" xmlns="" id="{8BF25437-23A6-4F68-A6CC-2021B4DB5F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043" y="1107344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70">
              <a:extLst>
                <a:ext uri="{FF2B5EF4-FFF2-40B4-BE49-F238E27FC236}">
                  <a16:creationId xmlns:a16="http://schemas.microsoft.com/office/drawing/2014/main" xmlns="" id="{B68970AA-D5FD-4ED4-8AE4-C981BD290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4122" y="551506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74">
              <a:extLst>
                <a:ext uri="{FF2B5EF4-FFF2-40B4-BE49-F238E27FC236}">
                  <a16:creationId xmlns:a16="http://schemas.microsoft.com/office/drawing/2014/main" xmlns="" id="{56CDF8D4-4455-458D-A168-36FD9BCF2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51027" y="76522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85">
              <a:extLst>
                <a:ext uri="{FF2B5EF4-FFF2-40B4-BE49-F238E27FC236}">
                  <a16:creationId xmlns:a16="http://schemas.microsoft.com/office/drawing/2014/main" xmlns="" id="{17A0BB86-D681-41CF-9C63-B55FAA2708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39067" y="25817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87">
              <a:extLst>
                <a:ext uri="{FF2B5EF4-FFF2-40B4-BE49-F238E27FC236}">
                  <a16:creationId xmlns:a16="http://schemas.microsoft.com/office/drawing/2014/main" xmlns="" id="{51933FCD-E07F-4E47-853E-B791F1BBDF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2681" y="9468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88">
              <a:extLst>
                <a:ext uri="{FF2B5EF4-FFF2-40B4-BE49-F238E27FC236}">
                  <a16:creationId xmlns:a16="http://schemas.microsoft.com/office/drawing/2014/main" xmlns="" id="{2EB1546B-A39B-432A-8E6A-1F7421881D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07625" y="1163525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94">
              <a:extLst>
                <a:ext uri="{FF2B5EF4-FFF2-40B4-BE49-F238E27FC236}">
                  <a16:creationId xmlns:a16="http://schemas.microsoft.com/office/drawing/2014/main" xmlns="" id="{A5AF0119-0028-4D14-B6CF-0ED0AF8629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2943" y="136288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02">
              <a:extLst>
                <a:ext uri="{FF2B5EF4-FFF2-40B4-BE49-F238E27FC236}">
                  <a16:creationId xmlns:a16="http://schemas.microsoft.com/office/drawing/2014/main" xmlns="" id="{39B7BAEF-46A4-4EE7-A3F1-2B0C3139ED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02256" y="1155654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03">
              <a:extLst>
                <a:ext uri="{FF2B5EF4-FFF2-40B4-BE49-F238E27FC236}">
                  <a16:creationId xmlns:a16="http://schemas.microsoft.com/office/drawing/2014/main" xmlns="" id="{4AFF19DE-7520-450D-BBC4-514637C677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8542" y="797064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17">
              <a:extLst>
                <a:ext uri="{FF2B5EF4-FFF2-40B4-BE49-F238E27FC236}">
                  <a16:creationId xmlns:a16="http://schemas.microsoft.com/office/drawing/2014/main" xmlns="" id="{55F5F049-082E-4F28-A6F9-B22CED3476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00545" y="850492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18">
              <a:extLst>
                <a:ext uri="{FF2B5EF4-FFF2-40B4-BE49-F238E27FC236}">
                  <a16:creationId xmlns:a16="http://schemas.microsoft.com/office/drawing/2014/main" xmlns="" id="{F1FA5EE8-8FDF-4249-8FBE-5EE4A41B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1375" y="11217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19">
              <a:extLst>
                <a:ext uri="{FF2B5EF4-FFF2-40B4-BE49-F238E27FC236}">
                  <a16:creationId xmlns:a16="http://schemas.microsoft.com/office/drawing/2014/main" xmlns="" id="{0516D437-66A6-4F8A-AB89-41D39D3598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2255" y="52860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8">
              <a:extLst>
                <a:ext uri="{FF2B5EF4-FFF2-40B4-BE49-F238E27FC236}">
                  <a16:creationId xmlns:a16="http://schemas.microsoft.com/office/drawing/2014/main" xmlns="" id="{3F9DD8A5-3889-448A-BB79-A5E1086DC5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19382" y="66888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41">
              <a:extLst>
                <a:ext uri="{FF2B5EF4-FFF2-40B4-BE49-F238E27FC236}">
                  <a16:creationId xmlns:a16="http://schemas.microsoft.com/office/drawing/2014/main" xmlns="" id="{A5411003-0583-4E13-BD73-09447FE07B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6051" y="549204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41">
              <a:extLst>
                <a:ext uri="{FF2B5EF4-FFF2-40B4-BE49-F238E27FC236}">
                  <a16:creationId xmlns:a16="http://schemas.microsoft.com/office/drawing/2014/main" xmlns="" id="{0857F65C-18A4-4138-888F-60B6250E55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626" y="651588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41">
              <a:extLst>
                <a:ext uri="{FF2B5EF4-FFF2-40B4-BE49-F238E27FC236}">
                  <a16:creationId xmlns:a16="http://schemas.microsoft.com/office/drawing/2014/main" xmlns="" id="{ABED9D28-F90F-4E28-A5EE-F59041B05E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6458" y="1405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79">
              <a:extLst>
                <a:ext uri="{FF2B5EF4-FFF2-40B4-BE49-F238E27FC236}">
                  <a16:creationId xmlns:a16="http://schemas.microsoft.com/office/drawing/2014/main" xmlns="" id="{A2B5689A-49D3-4436-8E8B-8B6C049D21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38545" y="486074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79">
              <a:extLst>
                <a:ext uri="{FF2B5EF4-FFF2-40B4-BE49-F238E27FC236}">
                  <a16:creationId xmlns:a16="http://schemas.microsoft.com/office/drawing/2014/main" xmlns="" id="{9AEF7DFC-F323-44D3-93BC-8991F4501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67650" y="54373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79">
              <a:extLst>
                <a:ext uri="{FF2B5EF4-FFF2-40B4-BE49-F238E27FC236}">
                  <a16:creationId xmlns:a16="http://schemas.microsoft.com/office/drawing/2014/main" xmlns="" id="{7D9C0AE3-7512-40BE-9DB0-92E5C9FAAD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31376" y="140483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79">
              <a:extLst>
                <a:ext uri="{FF2B5EF4-FFF2-40B4-BE49-F238E27FC236}">
                  <a16:creationId xmlns:a16="http://schemas.microsoft.com/office/drawing/2014/main" xmlns="" id="{4EDB005F-47FF-4F3E-A8EC-AA3B45D3B6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38486" y="30146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43">
              <a:extLst>
                <a:ext uri="{FF2B5EF4-FFF2-40B4-BE49-F238E27FC236}">
                  <a16:creationId xmlns:a16="http://schemas.microsoft.com/office/drawing/2014/main" xmlns="" id="{66DA380F-77D7-4F06-B633-F9D85665850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9036" y="488697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51">
              <a:extLst>
                <a:ext uri="{FF2B5EF4-FFF2-40B4-BE49-F238E27FC236}">
                  <a16:creationId xmlns:a16="http://schemas.microsoft.com/office/drawing/2014/main" xmlns="" id="{066B6C10-E3AE-4C93-8E97-EBE1FF1F2E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123" y="2512744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53">
              <a:extLst>
                <a:ext uri="{FF2B5EF4-FFF2-40B4-BE49-F238E27FC236}">
                  <a16:creationId xmlns:a16="http://schemas.microsoft.com/office/drawing/2014/main" xmlns="" id="{E277C220-5466-4FD0-B77C-7E295E8C31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9867" y="413651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78">
              <a:extLst>
                <a:ext uri="{FF2B5EF4-FFF2-40B4-BE49-F238E27FC236}">
                  <a16:creationId xmlns:a16="http://schemas.microsoft.com/office/drawing/2014/main" xmlns="" id="{3DEA17E6-646F-4827-A08D-E4725219F0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954" y="230319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79">
              <a:extLst>
                <a:ext uri="{FF2B5EF4-FFF2-40B4-BE49-F238E27FC236}">
                  <a16:creationId xmlns:a16="http://schemas.microsoft.com/office/drawing/2014/main" xmlns="" id="{3B5C6B2B-92D7-442F-8445-E554C082A5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350" y="276316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80">
              <a:extLst>
                <a:ext uri="{FF2B5EF4-FFF2-40B4-BE49-F238E27FC236}">
                  <a16:creationId xmlns:a16="http://schemas.microsoft.com/office/drawing/2014/main" xmlns="" id="{78B1671C-BA12-4A0C-BF73-4C133110AE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5237" y="5160576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84">
              <a:extLst>
                <a:ext uri="{FF2B5EF4-FFF2-40B4-BE49-F238E27FC236}">
                  <a16:creationId xmlns:a16="http://schemas.microsoft.com/office/drawing/2014/main" xmlns="" id="{3E147694-6DC6-4EE8-AC97-7AE26398DC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32444" y="209860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86">
              <a:extLst>
                <a:ext uri="{FF2B5EF4-FFF2-40B4-BE49-F238E27FC236}">
                  <a16:creationId xmlns:a16="http://schemas.microsoft.com/office/drawing/2014/main" xmlns="" id="{E0283834-E22A-4F12-8B1D-9D97BDDC8B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42413" y="175259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06">
              <a:extLst>
                <a:ext uri="{FF2B5EF4-FFF2-40B4-BE49-F238E27FC236}">
                  <a16:creationId xmlns:a16="http://schemas.microsoft.com/office/drawing/2014/main" xmlns="" id="{27CBE636-5461-44EB-AE97-6E8154E9C7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78112" y="220533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08">
              <a:extLst>
                <a:ext uri="{FF2B5EF4-FFF2-40B4-BE49-F238E27FC236}">
                  <a16:creationId xmlns:a16="http://schemas.microsoft.com/office/drawing/2014/main" xmlns="" id="{A06117E5-5F5D-46C1-ACE2-979C1BA461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88286" y="433198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10">
              <a:extLst>
                <a:ext uri="{FF2B5EF4-FFF2-40B4-BE49-F238E27FC236}">
                  <a16:creationId xmlns:a16="http://schemas.microsoft.com/office/drawing/2014/main" xmlns="" id="{9DEA3051-9D19-4DC6-8C98-00C4258769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55836" y="195750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12">
              <a:extLst>
                <a:ext uri="{FF2B5EF4-FFF2-40B4-BE49-F238E27FC236}">
                  <a16:creationId xmlns:a16="http://schemas.microsoft.com/office/drawing/2014/main" xmlns="" id="{DF50010C-C69E-4770-B0E3-E4DC2ACE1B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2264" y="4778912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8">
              <a:extLst>
                <a:ext uri="{FF2B5EF4-FFF2-40B4-BE49-F238E27FC236}">
                  <a16:creationId xmlns:a16="http://schemas.microsoft.com/office/drawing/2014/main" xmlns="" id="{EF4373F0-D39C-43FD-9D4E-20E2371D66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593" y="17133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8">
              <a:extLst>
                <a:ext uri="{FF2B5EF4-FFF2-40B4-BE49-F238E27FC236}">
                  <a16:creationId xmlns:a16="http://schemas.microsoft.com/office/drawing/2014/main" xmlns="" id="{1DF9A3CD-079A-4625-84F2-DF7EC61A0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89795" y="163916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34">
              <a:extLst>
                <a:ext uri="{FF2B5EF4-FFF2-40B4-BE49-F238E27FC236}">
                  <a16:creationId xmlns:a16="http://schemas.microsoft.com/office/drawing/2014/main" xmlns="" id="{D7908608-A36E-4015-8FFF-EE727465F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71381" y="5244168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36">
              <a:extLst>
                <a:ext uri="{FF2B5EF4-FFF2-40B4-BE49-F238E27FC236}">
                  <a16:creationId xmlns:a16="http://schemas.microsoft.com/office/drawing/2014/main" xmlns="" id="{8E4FC21A-4E37-45B9-8ED9-8E9A200F61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42915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41">
              <a:extLst>
                <a:ext uri="{FF2B5EF4-FFF2-40B4-BE49-F238E27FC236}">
                  <a16:creationId xmlns:a16="http://schemas.microsoft.com/office/drawing/2014/main" xmlns="" id="{7EC6CA60-3309-4909-A242-6EDC1620A3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17353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42">
              <a:extLst>
                <a:ext uri="{FF2B5EF4-FFF2-40B4-BE49-F238E27FC236}">
                  <a16:creationId xmlns:a16="http://schemas.microsoft.com/office/drawing/2014/main" xmlns="" id="{E36F8D28-C5C9-4366-9BDE-D82FC2ED97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2997" y="4988780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45">
              <a:extLst>
                <a:ext uri="{FF2B5EF4-FFF2-40B4-BE49-F238E27FC236}">
                  <a16:creationId xmlns:a16="http://schemas.microsoft.com/office/drawing/2014/main" xmlns="" id="{347BC4EC-879E-4A58-BB8E-9965F42E5A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9942" y="276926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66">
              <a:extLst>
                <a:ext uri="{FF2B5EF4-FFF2-40B4-BE49-F238E27FC236}">
                  <a16:creationId xmlns:a16="http://schemas.microsoft.com/office/drawing/2014/main" xmlns="" id="{2FE79B60-958E-49FB-BAE5-09E087A8B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1083" y="5211114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69">
              <a:extLst>
                <a:ext uri="{FF2B5EF4-FFF2-40B4-BE49-F238E27FC236}">
                  <a16:creationId xmlns:a16="http://schemas.microsoft.com/office/drawing/2014/main" xmlns="" id="{F219BB5D-9580-4264-9E63-C861E6658F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55867" y="5837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70">
              <a:extLst>
                <a:ext uri="{FF2B5EF4-FFF2-40B4-BE49-F238E27FC236}">
                  <a16:creationId xmlns:a16="http://schemas.microsoft.com/office/drawing/2014/main" xmlns="" id="{CEF6BF91-FC3D-46D7-8208-81727E55D0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9643" y="2195954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74">
              <a:extLst>
                <a:ext uri="{FF2B5EF4-FFF2-40B4-BE49-F238E27FC236}">
                  <a16:creationId xmlns:a16="http://schemas.microsoft.com/office/drawing/2014/main" xmlns="" id="{87C340A0-6594-44EF-A2FF-368EE436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398" y="250464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85">
              <a:extLst>
                <a:ext uri="{FF2B5EF4-FFF2-40B4-BE49-F238E27FC236}">
                  <a16:creationId xmlns:a16="http://schemas.microsoft.com/office/drawing/2014/main" xmlns="" id="{C1864E85-CB41-4E68-88E0-97EC875AC5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024" y="197322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87">
              <a:extLst>
                <a:ext uri="{FF2B5EF4-FFF2-40B4-BE49-F238E27FC236}">
                  <a16:creationId xmlns:a16="http://schemas.microsoft.com/office/drawing/2014/main" xmlns="" id="{BE8F5959-39FD-404F-9DCA-045A6FF03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9073" y="1666457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88">
              <a:extLst>
                <a:ext uri="{FF2B5EF4-FFF2-40B4-BE49-F238E27FC236}">
                  <a16:creationId xmlns:a16="http://schemas.microsoft.com/office/drawing/2014/main" xmlns="" id="{AF2FFA2C-AA3B-4407-8D1E-EC9EBA5E1A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44017" y="2735294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94">
              <a:extLst>
                <a:ext uri="{FF2B5EF4-FFF2-40B4-BE49-F238E27FC236}">
                  <a16:creationId xmlns:a16="http://schemas.microsoft.com/office/drawing/2014/main" xmlns="" id="{9AD27997-4281-4B54-9055-A0F0028129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20676" y="509134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02">
              <a:extLst>
                <a:ext uri="{FF2B5EF4-FFF2-40B4-BE49-F238E27FC236}">
                  <a16:creationId xmlns:a16="http://schemas.microsoft.com/office/drawing/2014/main" xmlns="" id="{3E41767B-D672-4A2B-A6A4-963C085A8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76473" y="5344948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03">
              <a:extLst>
                <a:ext uri="{FF2B5EF4-FFF2-40B4-BE49-F238E27FC236}">
                  <a16:creationId xmlns:a16="http://schemas.microsoft.com/office/drawing/2014/main" xmlns="" id="{AB4F7F6A-E2B2-4495-9B73-CD2BF7F35A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54934" y="23688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17">
              <a:extLst>
                <a:ext uri="{FF2B5EF4-FFF2-40B4-BE49-F238E27FC236}">
                  <a16:creationId xmlns:a16="http://schemas.microsoft.com/office/drawing/2014/main" xmlns="" id="{47982EE6-D4AC-49D9-9045-46EB0DDEA0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36937" y="242226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18">
              <a:extLst>
                <a:ext uri="{FF2B5EF4-FFF2-40B4-BE49-F238E27FC236}">
                  <a16:creationId xmlns:a16="http://schemas.microsoft.com/office/drawing/2014/main" xmlns="" id="{B37DA8E7-A892-4110-A590-4407256B2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27767" y="168394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19">
              <a:extLst>
                <a:ext uri="{FF2B5EF4-FFF2-40B4-BE49-F238E27FC236}">
                  <a16:creationId xmlns:a16="http://schemas.microsoft.com/office/drawing/2014/main" xmlns="" id="{92F7A78A-541E-4652-82A6-5EFF9AFA58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73414" y="198099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41">
              <a:extLst>
                <a:ext uri="{FF2B5EF4-FFF2-40B4-BE49-F238E27FC236}">
                  <a16:creationId xmlns:a16="http://schemas.microsoft.com/office/drawing/2014/main" xmlns="" id="{66CD4983-0D67-47D1-B718-95E23F619C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0943" y="533833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79">
              <a:extLst>
                <a:ext uri="{FF2B5EF4-FFF2-40B4-BE49-F238E27FC236}">
                  <a16:creationId xmlns:a16="http://schemas.microsoft.com/office/drawing/2014/main" xmlns="" id="{B2994A0B-6B7D-42B0-81A8-EA482E269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76608" y="517420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79">
              <a:extLst>
                <a:ext uri="{FF2B5EF4-FFF2-40B4-BE49-F238E27FC236}">
                  <a16:creationId xmlns:a16="http://schemas.microsoft.com/office/drawing/2014/main" xmlns="" id="{71D6B524-6981-4540-85FC-1C7E3A9103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4878" y="187323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79">
              <a:extLst>
                <a:ext uri="{FF2B5EF4-FFF2-40B4-BE49-F238E27FC236}">
                  <a16:creationId xmlns:a16="http://schemas.microsoft.com/office/drawing/2014/main" xmlns="" id="{119CDAF4-086B-4DF4-91C4-0E55E2E044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97991" y="3097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74">
              <a:extLst>
                <a:ext uri="{FF2B5EF4-FFF2-40B4-BE49-F238E27FC236}">
                  <a16:creationId xmlns:a16="http://schemas.microsoft.com/office/drawing/2014/main" xmlns="" id="{4A3083A2-69D2-4C08-9514-FF14E494D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27887" y="980123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D65CF1C-2322-42CB-B424-76C983FB7A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/>
          </a:blip>
          <a:srcRect t="2253" r="1" b="1"/>
          <a:stretch/>
        </p:blipFill>
        <p:spPr>
          <a:xfrm>
            <a:off x="584590" y="2155370"/>
            <a:ext cx="3857768" cy="2824498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03793B7-3E60-41A7-A180-FEFB9A3EE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4028" y="1644398"/>
            <a:ext cx="6188277" cy="470610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just"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uk-UA" b="1" dirty="0">
                <a:solidFill>
                  <a:schemeClr val="tx1"/>
                </a:solidFill>
              </a:rPr>
              <a:t>Вивчити вплив психоактивних речовин (ПАР) на органи та системи </a:t>
            </a:r>
          </a:p>
          <a:p>
            <a:pPr algn="just"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uk-UA" b="1" dirty="0">
                <a:solidFill>
                  <a:schemeClr val="tx1"/>
                </a:solidFill>
              </a:rPr>
              <a:t>Ознайомити з механізмами формування фізичної та психічної залежності</a:t>
            </a:r>
          </a:p>
          <a:p>
            <a:pPr algn="just"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uk-UA" b="1" dirty="0">
                <a:solidFill>
                  <a:schemeClr val="tx1"/>
                </a:solidFill>
              </a:rPr>
              <a:t>Сформувати навички надання першої допомоги при гострій та хронічній інтоксикації ПАР</a:t>
            </a:r>
          </a:p>
          <a:p>
            <a:pPr algn="just"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uk-UA" b="1" dirty="0">
                <a:solidFill>
                  <a:schemeClr val="tx1"/>
                </a:solidFill>
              </a:rPr>
              <a:t>Розглянути соціальні наслідки вживання ПАР: методи виявлення, динаміку розповсюдження, заходи протидії та профілактики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5132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72CD369A-5284-45B1-B107-702483A8BD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188D5C-D86D-431E-8A22-F0678F099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30" y="245975"/>
            <a:ext cx="4278959" cy="2129322"/>
          </a:xfrm>
        </p:spPr>
        <p:txBody>
          <a:bodyPr>
            <a:normAutofit/>
          </a:bodyPr>
          <a:lstStyle/>
          <a:p>
            <a:r>
              <a:rPr lang="uk-UA" b="1" dirty="0"/>
              <a:t>МЕТОЮ ВИКЛАДАННЯ</a:t>
            </a:r>
            <a:br>
              <a:rPr lang="uk-UA" b="1" dirty="0"/>
            </a:br>
            <a:r>
              <a:rPr lang="uk-UA" b="1" dirty="0"/>
              <a:t> Є ВИВЧЕННЯ:</a:t>
            </a:r>
            <a:endParaRPr lang="ru-RU" b="1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BC3EC256-5633-414E-89A7-4DF178057E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744975" y="42050"/>
            <a:ext cx="1319321" cy="6804850"/>
            <a:chOff x="1744975" y="42050"/>
            <a:chExt cx="1319321" cy="6804850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57652216-AF47-4D6B-A81B-2DC28B6255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3792" y="472833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xmlns="" id="{4850C240-229E-44CC-9B0C-7C70B85241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4562" y="66894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xmlns="" id="{0C20C1F3-97C9-485A-BBF1-F712C6FDD9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6934" y="8999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xmlns="" id="{5FB7F486-D669-4315-848B-079715C0A6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1593" y="113778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xmlns="" id="{41C1AA59-6A1E-4A61-8483-8056A09E0C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96052" y="46436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6">
              <a:extLst>
                <a:ext uri="{FF2B5EF4-FFF2-40B4-BE49-F238E27FC236}">
                  <a16:creationId xmlns:a16="http://schemas.microsoft.com/office/drawing/2014/main" xmlns="" id="{851A3E4E-2857-4A69-AEC0-79CF8C413D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6021" y="118352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xmlns="" id="{449C2B94-6D2C-466B-9091-18CA599565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41720" y="63356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8">
              <a:extLst>
                <a:ext uri="{FF2B5EF4-FFF2-40B4-BE49-F238E27FC236}">
                  <a16:creationId xmlns:a16="http://schemas.microsoft.com/office/drawing/2014/main" xmlns="" id="{D09D148A-E95C-4A5F-AFBD-D05C9083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547" y="1134288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0">
              <a:extLst>
                <a:ext uri="{FF2B5EF4-FFF2-40B4-BE49-F238E27FC236}">
                  <a16:creationId xmlns:a16="http://schemas.microsoft.com/office/drawing/2014/main" xmlns="" id="{5B90C58B-B2C5-4C93-8397-016D62EE67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19444" y="38573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xmlns="" id="{97EE4FEF-54FA-45E2-A177-BA946262DF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30146" y="95457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36">
              <a:extLst>
                <a:ext uri="{FF2B5EF4-FFF2-40B4-BE49-F238E27FC236}">
                  <a16:creationId xmlns:a16="http://schemas.microsoft.com/office/drawing/2014/main" xmlns="" id="{21D3B3BA-A1D7-450E-B002-44DFDC68F9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94226" y="459880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1">
              <a:extLst>
                <a:ext uri="{FF2B5EF4-FFF2-40B4-BE49-F238E27FC236}">
                  <a16:creationId xmlns:a16="http://schemas.microsoft.com/office/drawing/2014/main" xmlns="" id="{71516E84-743F-4EE4-B466-909E55FCC9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991372" y="467123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42">
              <a:extLst>
                <a:ext uri="{FF2B5EF4-FFF2-40B4-BE49-F238E27FC236}">
                  <a16:creationId xmlns:a16="http://schemas.microsoft.com/office/drawing/2014/main" xmlns="" id="{285EE84A-B305-47FC-9896-3EAAE94F6D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721306" y="4672363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45">
              <a:extLst>
                <a:ext uri="{FF2B5EF4-FFF2-40B4-BE49-F238E27FC236}">
                  <a16:creationId xmlns:a16="http://schemas.microsoft.com/office/drawing/2014/main" xmlns="" id="{ACD91DA3-CF45-4374-AEDA-5DA2E53EE4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7458" y="4410076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69">
              <a:extLst>
                <a:ext uri="{FF2B5EF4-FFF2-40B4-BE49-F238E27FC236}">
                  <a16:creationId xmlns:a16="http://schemas.microsoft.com/office/drawing/2014/main" xmlns="" id="{BB356FF6-7153-4AE8-904C-8535363AA8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4176" y="5651651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70">
              <a:extLst>
                <a:ext uri="{FF2B5EF4-FFF2-40B4-BE49-F238E27FC236}">
                  <a16:creationId xmlns:a16="http://schemas.microsoft.com/office/drawing/2014/main" xmlns="" id="{D9CD9700-C2DA-4CCD-8700-D763281E4C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18389" y="6243395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4">
              <a:extLst>
                <a:ext uri="{FF2B5EF4-FFF2-40B4-BE49-F238E27FC236}">
                  <a16:creationId xmlns:a16="http://schemas.microsoft.com/office/drawing/2014/main" xmlns="" id="{EF5898F8-F274-4A71-ABC2-9727884523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35281" y="5984792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>
              <a:extLst>
                <a:ext uri="{FF2B5EF4-FFF2-40B4-BE49-F238E27FC236}">
                  <a16:creationId xmlns:a16="http://schemas.microsoft.com/office/drawing/2014/main" xmlns="" id="{AEBBE398-C737-4798-92D3-68B6928A9B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45443" y="6468970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7">
              <a:extLst>
                <a:ext uri="{FF2B5EF4-FFF2-40B4-BE49-F238E27FC236}">
                  <a16:creationId xmlns:a16="http://schemas.microsoft.com/office/drawing/2014/main" xmlns="" id="{F3116C15-246C-412A-B5A8-DC7E056EC8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22723" y="6734262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8">
              <a:extLst>
                <a:ext uri="{FF2B5EF4-FFF2-40B4-BE49-F238E27FC236}">
                  <a16:creationId xmlns:a16="http://schemas.microsoft.com/office/drawing/2014/main" xmlns="" id="{F9FA8A4C-F799-47E7-85C8-4DA109A003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9835" y="5700739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2">
              <a:extLst>
                <a:ext uri="{FF2B5EF4-FFF2-40B4-BE49-F238E27FC236}">
                  <a16:creationId xmlns:a16="http://schemas.microsoft.com/office/drawing/2014/main" xmlns="" id="{06EB852C-D558-4FA2-B6BD-72478CDCE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385" y="574829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xmlns="" id="{0B128693-39C5-4999-9EB7-FAF6D33AF6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46293" y="60187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17">
              <a:extLst>
                <a:ext uri="{FF2B5EF4-FFF2-40B4-BE49-F238E27FC236}">
                  <a16:creationId xmlns:a16="http://schemas.microsoft.com/office/drawing/2014/main" xmlns="" id="{A7E94734-299A-4A1A-8745-522701D7F0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8102" y="60623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18">
              <a:extLst>
                <a:ext uri="{FF2B5EF4-FFF2-40B4-BE49-F238E27FC236}">
                  <a16:creationId xmlns:a16="http://schemas.microsoft.com/office/drawing/2014/main" xmlns="" id="{88D7A4B9-ADFA-49C6-A86B-1801ECE375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83208" y="6710138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19">
              <a:extLst>
                <a:ext uri="{FF2B5EF4-FFF2-40B4-BE49-F238E27FC236}">
                  <a16:creationId xmlns:a16="http://schemas.microsoft.com/office/drawing/2014/main" xmlns="" id="{1D2B967C-42F5-4C41-B5A8-333B15CF2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54120" y="626268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xmlns="" id="{7E3E1C46-3049-4EC7-A692-A95CEE2A80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220" y="206994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">
              <a:extLst>
                <a:ext uri="{FF2B5EF4-FFF2-40B4-BE49-F238E27FC236}">
                  <a16:creationId xmlns:a16="http://schemas.microsoft.com/office/drawing/2014/main" xmlns="" id="{59EC4BA9-BAFD-46B9-B282-A708F32DA6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3403" y="673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3">
              <a:extLst>
                <a:ext uri="{FF2B5EF4-FFF2-40B4-BE49-F238E27FC236}">
                  <a16:creationId xmlns:a16="http://schemas.microsoft.com/office/drawing/2014/main" xmlns="" id="{0BB44AF0-8C8E-4407-8BE6-C5A64ACB7F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84" y="596758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1">
              <a:extLst>
                <a:ext uri="{FF2B5EF4-FFF2-40B4-BE49-F238E27FC236}">
                  <a16:creationId xmlns:a16="http://schemas.microsoft.com/office/drawing/2014/main" xmlns="" id="{85398933-36C3-494E-B746-673993C878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0283" y="573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3">
              <a:extLst>
                <a:ext uri="{FF2B5EF4-FFF2-40B4-BE49-F238E27FC236}">
                  <a16:creationId xmlns:a16="http://schemas.microsoft.com/office/drawing/2014/main" xmlns="" id="{84BFEAB6-0117-44A8-8459-8592C14D9F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1968" y="546537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4">
              <a:extLst>
                <a:ext uri="{FF2B5EF4-FFF2-40B4-BE49-F238E27FC236}">
                  <a16:creationId xmlns:a16="http://schemas.microsoft.com/office/drawing/2014/main" xmlns="" id="{A171CE1C-2DD7-4682-BE34-E3D5986A06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8820" y="6232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9">
              <a:extLst>
                <a:ext uri="{FF2B5EF4-FFF2-40B4-BE49-F238E27FC236}">
                  <a16:creationId xmlns:a16="http://schemas.microsoft.com/office/drawing/2014/main" xmlns="" id="{993E51E0-704B-47D0-9E80-52F81035FB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85974" y="648157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1">
              <a:extLst>
                <a:ext uri="{FF2B5EF4-FFF2-40B4-BE49-F238E27FC236}">
                  <a16:creationId xmlns:a16="http://schemas.microsoft.com/office/drawing/2014/main" xmlns="" id="{B877D7D4-56A7-4747-AB50-4D2CB582A7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91453" y="6698934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8">
              <a:extLst>
                <a:ext uri="{FF2B5EF4-FFF2-40B4-BE49-F238E27FC236}">
                  <a16:creationId xmlns:a16="http://schemas.microsoft.com/office/drawing/2014/main" xmlns="" id="{7AD863AE-05C2-42B0-8B8C-2262A95B8D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43184" y="607798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9">
              <a:extLst>
                <a:ext uri="{FF2B5EF4-FFF2-40B4-BE49-F238E27FC236}">
                  <a16:creationId xmlns:a16="http://schemas.microsoft.com/office/drawing/2014/main" xmlns="" id="{96FE0420-A304-40C5-A11A-0D43C374DB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4739" y="585265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0">
              <a:extLst>
                <a:ext uri="{FF2B5EF4-FFF2-40B4-BE49-F238E27FC236}">
                  <a16:creationId xmlns:a16="http://schemas.microsoft.com/office/drawing/2014/main" xmlns="" id="{5712C99F-0668-4696-B7F5-5BE3B40780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9192" y="561811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4">
              <a:extLst>
                <a:ext uri="{FF2B5EF4-FFF2-40B4-BE49-F238E27FC236}">
                  <a16:creationId xmlns:a16="http://schemas.microsoft.com/office/drawing/2014/main" xmlns="" id="{45B51241-B4A7-44BA-B3B1-6D0785936E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65791" y="635313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6">
              <a:extLst>
                <a:ext uri="{FF2B5EF4-FFF2-40B4-BE49-F238E27FC236}">
                  <a16:creationId xmlns:a16="http://schemas.microsoft.com/office/drawing/2014/main" xmlns="" id="{D6E3E1E9-9E2B-4B15-979A-D9ADF02FEB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78761" y="6639984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6">
              <a:extLst>
                <a:ext uri="{FF2B5EF4-FFF2-40B4-BE49-F238E27FC236}">
                  <a16:creationId xmlns:a16="http://schemas.microsoft.com/office/drawing/2014/main" xmlns="" id="{A37D17A3-9203-43E1-955F-779C2CFD3B3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994" y="609174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08">
              <a:extLst>
                <a:ext uri="{FF2B5EF4-FFF2-40B4-BE49-F238E27FC236}">
                  <a16:creationId xmlns:a16="http://schemas.microsoft.com/office/drawing/2014/main" xmlns="" id="{42EEB773-123A-4E50-93FF-FE62CB9377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44939" y="558461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10">
              <a:extLst>
                <a:ext uri="{FF2B5EF4-FFF2-40B4-BE49-F238E27FC236}">
                  <a16:creationId xmlns:a16="http://schemas.microsoft.com/office/drawing/2014/main" xmlns="" id="{41D4F2D5-C07C-4F05-A11F-6024B7F13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8684" y="641862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12">
              <a:extLst>
                <a:ext uri="{FF2B5EF4-FFF2-40B4-BE49-F238E27FC236}">
                  <a16:creationId xmlns:a16="http://schemas.microsoft.com/office/drawing/2014/main" xmlns="" id="{9AD3968C-7A54-4876-A3B1-0A199BD9D3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730" y="588242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34">
              <a:extLst>
                <a:ext uri="{FF2B5EF4-FFF2-40B4-BE49-F238E27FC236}">
                  <a16:creationId xmlns:a16="http://schemas.microsoft.com/office/drawing/2014/main" xmlns="" id="{84A9F12A-9E3E-4B1C-AECE-2204350DC2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27" y="1405235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xmlns="" id="{AE1C5FD2-F9CD-4637-814D-A3A526F07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724578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1">
              <a:extLst>
                <a:ext uri="{FF2B5EF4-FFF2-40B4-BE49-F238E27FC236}">
                  <a16:creationId xmlns:a16="http://schemas.microsoft.com/office/drawing/2014/main" xmlns="" id="{83C66AA3-5242-4EC3-A629-2C827DED24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5170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2">
              <a:extLst>
                <a:ext uri="{FF2B5EF4-FFF2-40B4-BE49-F238E27FC236}">
                  <a16:creationId xmlns:a16="http://schemas.microsoft.com/office/drawing/2014/main" xmlns="" id="{132B76A0-CFCB-46B9-A647-A0CDEE2F7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21480" y="1221982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423AA744-F810-4397-917F-77D42FE3D0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2483" y="93460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66">
              <a:extLst>
                <a:ext uri="{FF2B5EF4-FFF2-40B4-BE49-F238E27FC236}">
                  <a16:creationId xmlns:a16="http://schemas.microsoft.com/office/drawing/2014/main" xmlns="" id="{5C72F779-C984-4431-94E3-38E6050EAD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160" y="1389589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8BF25437-23A6-4F68-A6CC-2021B4DB5F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043" y="1107344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B68970AA-D5FD-4ED4-8AE4-C981BD290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4122" y="551506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74">
              <a:extLst>
                <a:ext uri="{FF2B5EF4-FFF2-40B4-BE49-F238E27FC236}">
                  <a16:creationId xmlns:a16="http://schemas.microsoft.com/office/drawing/2014/main" xmlns="" id="{56CDF8D4-4455-458D-A168-36FD9BCF2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51027" y="76522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85">
              <a:extLst>
                <a:ext uri="{FF2B5EF4-FFF2-40B4-BE49-F238E27FC236}">
                  <a16:creationId xmlns:a16="http://schemas.microsoft.com/office/drawing/2014/main" xmlns="" id="{17A0BB86-D681-41CF-9C63-B55FAA2708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39067" y="25817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xmlns="" id="{51933FCD-E07F-4E47-853E-B791F1BBDF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2681" y="9468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88">
              <a:extLst>
                <a:ext uri="{FF2B5EF4-FFF2-40B4-BE49-F238E27FC236}">
                  <a16:creationId xmlns:a16="http://schemas.microsoft.com/office/drawing/2014/main" xmlns="" id="{2EB1546B-A39B-432A-8E6A-1F7421881D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07625" y="1163525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94">
              <a:extLst>
                <a:ext uri="{FF2B5EF4-FFF2-40B4-BE49-F238E27FC236}">
                  <a16:creationId xmlns:a16="http://schemas.microsoft.com/office/drawing/2014/main" xmlns="" id="{A5AF0119-0028-4D14-B6CF-0ED0AF8629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2943" y="136288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02">
              <a:extLst>
                <a:ext uri="{FF2B5EF4-FFF2-40B4-BE49-F238E27FC236}">
                  <a16:creationId xmlns:a16="http://schemas.microsoft.com/office/drawing/2014/main" xmlns="" id="{39B7BAEF-46A4-4EE7-A3F1-2B0C3139ED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02256" y="1155654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3">
              <a:extLst>
                <a:ext uri="{FF2B5EF4-FFF2-40B4-BE49-F238E27FC236}">
                  <a16:creationId xmlns:a16="http://schemas.microsoft.com/office/drawing/2014/main" xmlns="" id="{4AFF19DE-7520-450D-BBC4-514637C677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8542" y="797064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17">
              <a:extLst>
                <a:ext uri="{FF2B5EF4-FFF2-40B4-BE49-F238E27FC236}">
                  <a16:creationId xmlns:a16="http://schemas.microsoft.com/office/drawing/2014/main" xmlns="" id="{55F5F049-082E-4F28-A6F9-B22CED3476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00545" y="850492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8">
              <a:extLst>
                <a:ext uri="{FF2B5EF4-FFF2-40B4-BE49-F238E27FC236}">
                  <a16:creationId xmlns:a16="http://schemas.microsoft.com/office/drawing/2014/main" xmlns="" id="{F1FA5EE8-8FDF-4249-8FBE-5EE4A41B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1375" y="11217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9">
              <a:extLst>
                <a:ext uri="{FF2B5EF4-FFF2-40B4-BE49-F238E27FC236}">
                  <a16:creationId xmlns:a16="http://schemas.microsoft.com/office/drawing/2014/main" xmlns="" id="{0516D437-66A6-4F8A-AB89-41D39D3598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2255" y="52860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xmlns="" id="{3F9DD8A5-3889-448A-BB79-A5E1086DC5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19382" y="66888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41">
              <a:extLst>
                <a:ext uri="{FF2B5EF4-FFF2-40B4-BE49-F238E27FC236}">
                  <a16:creationId xmlns:a16="http://schemas.microsoft.com/office/drawing/2014/main" xmlns="" id="{A5411003-0583-4E13-BD73-09447FE07B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6051" y="549204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41">
              <a:extLst>
                <a:ext uri="{FF2B5EF4-FFF2-40B4-BE49-F238E27FC236}">
                  <a16:creationId xmlns:a16="http://schemas.microsoft.com/office/drawing/2014/main" xmlns="" id="{0857F65C-18A4-4138-888F-60B6250E55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626" y="651588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1">
              <a:extLst>
                <a:ext uri="{FF2B5EF4-FFF2-40B4-BE49-F238E27FC236}">
                  <a16:creationId xmlns:a16="http://schemas.microsoft.com/office/drawing/2014/main" xmlns="" id="{ABED9D28-F90F-4E28-A5EE-F59041B05E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6458" y="1405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9">
              <a:extLst>
                <a:ext uri="{FF2B5EF4-FFF2-40B4-BE49-F238E27FC236}">
                  <a16:creationId xmlns:a16="http://schemas.microsoft.com/office/drawing/2014/main" xmlns="" id="{A2B5689A-49D3-4436-8E8B-8B6C049D21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38545" y="486074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9">
              <a:extLst>
                <a:ext uri="{FF2B5EF4-FFF2-40B4-BE49-F238E27FC236}">
                  <a16:creationId xmlns:a16="http://schemas.microsoft.com/office/drawing/2014/main" xmlns="" id="{9AEF7DFC-F323-44D3-93BC-8991F4501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67650" y="54373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>
              <a:extLst>
                <a:ext uri="{FF2B5EF4-FFF2-40B4-BE49-F238E27FC236}">
                  <a16:creationId xmlns:a16="http://schemas.microsoft.com/office/drawing/2014/main" xmlns="" id="{7D9C0AE3-7512-40BE-9DB0-92E5C9FAAD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31376" y="140483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4EDB005F-47FF-4F3E-A8EC-AA3B45D3B6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38486" y="30146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43">
              <a:extLst>
                <a:ext uri="{FF2B5EF4-FFF2-40B4-BE49-F238E27FC236}">
                  <a16:creationId xmlns:a16="http://schemas.microsoft.com/office/drawing/2014/main" xmlns="" id="{66DA380F-77D7-4F06-B633-F9D85665850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9036" y="488697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1">
              <a:extLst>
                <a:ext uri="{FF2B5EF4-FFF2-40B4-BE49-F238E27FC236}">
                  <a16:creationId xmlns:a16="http://schemas.microsoft.com/office/drawing/2014/main" xmlns="" id="{066B6C10-E3AE-4C93-8E97-EBE1FF1F2E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123" y="2512744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3">
              <a:extLst>
                <a:ext uri="{FF2B5EF4-FFF2-40B4-BE49-F238E27FC236}">
                  <a16:creationId xmlns:a16="http://schemas.microsoft.com/office/drawing/2014/main" xmlns="" id="{E277C220-5466-4FD0-B77C-7E295E8C31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9867" y="413651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8">
              <a:extLst>
                <a:ext uri="{FF2B5EF4-FFF2-40B4-BE49-F238E27FC236}">
                  <a16:creationId xmlns:a16="http://schemas.microsoft.com/office/drawing/2014/main" xmlns="" id="{3DEA17E6-646F-4827-A08D-E4725219F0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954" y="230319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9">
              <a:extLst>
                <a:ext uri="{FF2B5EF4-FFF2-40B4-BE49-F238E27FC236}">
                  <a16:creationId xmlns:a16="http://schemas.microsoft.com/office/drawing/2014/main" xmlns="" id="{3B5C6B2B-92D7-442F-8445-E554C082A5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350" y="276316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0">
              <a:extLst>
                <a:ext uri="{FF2B5EF4-FFF2-40B4-BE49-F238E27FC236}">
                  <a16:creationId xmlns:a16="http://schemas.microsoft.com/office/drawing/2014/main" xmlns="" id="{78B1671C-BA12-4A0C-BF73-4C133110AE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5237" y="5160576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4">
              <a:extLst>
                <a:ext uri="{FF2B5EF4-FFF2-40B4-BE49-F238E27FC236}">
                  <a16:creationId xmlns:a16="http://schemas.microsoft.com/office/drawing/2014/main" xmlns="" id="{3E147694-6DC6-4EE8-AC97-7AE26398DC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32444" y="209860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xmlns="" id="{E0283834-E22A-4F12-8B1D-9D97BDDC8B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42413" y="175259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06">
              <a:extLst>
                <a:ext uri="{FF2B5EF4-FFF2-40B4-BE49-F238E27FC236}">
                  <a16:creationId xmlns:a16="http://schemas.microsoft.com/office/drawing/2014/main" xmlns="" id="{27CBE636-5461-44EB-AE97-6E8154E9C7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78112" y="220533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08">
              <a:extLst>
                <a:ext uri="{FF2B5EF4-FFF2-40B4-BE49-F238E27FC236}">
                  <a16:creationId xmlns:a16="http://schemas.microsoft.com/office/drawing/2014/main" xmlns="" id="{A06117E5-5F5D-46C1-ACE2-979C1BA461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88286" y="433198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10">
              <a:extLst>
                <a:ext uri="{FF2B5EF4-FFF2-40B4-BE49-F238E27FC236}">
                  <a16:creationId xmlns:a16="http://schemas.microsoft.com/office/drawing/2014/main" xmlns="" id="{9DEA3051-9D19-4DC6-8C98-00C4258769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55836" y="195750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12">
              <a:extLst>
                <a:ext uri="{FF2B5EF4-FFF2-40B4-BE49-F238E27FC236}">
                  <a16:creationId xmlns:a16="http://schemas.microsoft.com/office/drawing/2014/main" xmlns="" id="{DF50010C-C69E-4770-B0E3-E4DC2ACE1B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2264" y="4778912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">
              <a:extLst>
                <a:ext uri="{FF2B5EF4-FFF2-40B4-BE49-F238E27FC236}">
                  <a16:creationId xmlns:a16="http://schemas.microsoft.com/office/drawing/2014/main" xmlns="" id="{EF4373F0-D39C-43FD-9D4E-20E2371D66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593" y="17133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">
              <a:extLst>
                <a:ext uri="{FF2B5EF4-FFF2-40B4-BE49-F238E27FC236}">
                  <a16:creationId xmlns:a16="http://schemas.microsoft.com/office/drawing/2014/main" xmlns="" id="{1DF9A3CD-079A-4625-84F2-DF7EC61A0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89795" y="163916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xmlns="" id="{D7908608-A36E-4015-8FFF-EE727465F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71381" y="5244168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36">
              <a:extLst>
                <a:ext uri="{FF2B5EF4-FFF2-40B4-BE49-F238E27FC236}">
                  <a16:creationId xmlns:a16="http://schemas.microsoft.com/office/drawing/2014/main" xmlns="" id="{8E4FC21A-4E37-45B9-8ED9-8E9A200F61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42915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41">
              <a:extLst>
                <a:ext uri="{FF2B5EF4-FFF2-40B4-BE49-F238E27FC236}">
                  <a16:creationId xmlns:a16="http://schemas.microsoft.com/office/drawing/2014/main" xmlns="" id="{7EC6CA60-3309-4909-A242-6EDC1620A3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17353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42">
              <a:extLst>
                <a:ext uri="{FF2B5EF4-FFF2-40B4-BE49-F238E27FC236}">
                  <a16:creationId xmlns:a16="http://schemas.microsoft.com/office/drawing/2014/main" xmlns="" id="{E36F8D28-C5C9-4366-9BDE-D82FC2ED97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2997" y="4988780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5">
              <a:extLst>
                <a:ext uri="{FF2B5EF4-FFF2-40B4-BE49-F238E27FC236}">
                  <a16:creationId xmlns:a16="http://schemas.microsoft.com/office/drawing/2014/main" xmlns="" id="{347BC4EC-879E-4A58-BB8E-9965F42E5A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9942" y="276926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66">
              <a:extLst>
                <a:ext uri="{FF2B5EF4-FFF2-40B4-BE49-F238E27FC236}">
                  <a16:creationId xmlns:a16="http://schemas.microsoft.com/office/drawing/2014/main" xmlns="" id="{2FE79B60-958E-49FB-BAE5-09E087A8B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1083" y="5211114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xmlns="" id="{F219BB5D-9580-4264-9E63-C861E6658F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55867" y="5837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xmlns="" id="{CEF6BF91-FC3D-46D7-8208-81727E55D0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9643" y="2195954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4">
              <a:extLst>
                <a:ext uri="{FF2B5EF4-FFF2-40B4-BE49-F238E27FC236}">
                  <a16:creationId xmlns:a16="http://schemas.microsoft.com/office/drawing/2014/main" xmlns="" id="{87C340A0-6594-44EF-A2FF-368EE436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398" y="250464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5">
              <a:extLst>
                <a:ext uri="{FF2B5EF4-FFF2-40B4-BE49-F238E27FC236}">
                  <a16:creationId xmlns:a16="http://schemas.microsoft.com/office/drawing/2014/main" xmlns="" id="{C1864E85-CB41-4E68-88E0-97EC875AC5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024" y="197322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87">
              <a:extLst>
                <a:ext uri="{FF2B5EF4-FFF2-40B4-BE49-F238E27FC236}">
                  <a16:creationId xmlns:a16="http://schemas.microsoft.com/office/drawing/2014/main" xmlns="" id="{BE8F5959-39FD-404F-9DCA-045A6FF03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9073" y="1666457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8">
              <a:extLst>
                <a:ext uri="{FF2B5EF4-FFF2-40B4-BE49-F238E27FC236}">
                  <a16:creationId xmlns:a16="http://schemas.microsoft.com/office/drawing/2014/main" xmlns="" id="{AF2FFA2C-AA3B-4407-8D1E-EC9EBA5E1A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44017" y="2735294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4">
              <a:extLst>
                <a:ext uri="{FF2B5EF4-FFF2-40B4-BE49-F238E27FC236}">
                  <a16:creationId xmlns:a16="http://schemas.microsoft.com/office/drawing/2014/main" xmlns="" id="{9AD27997-4281-4B54-9055-A0F0028129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20676" y="509134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2">
              <a:extLst>
                <a:ext uri="{FF2B5EF4-FFF2-40B4-BE49-F238E27FC236}">
                  <a16:creationId xmlns:a16="http://schemas.microsoft.com/office/drawing/2014/main" xmlns="" id="{3E41767B-D672-4A2B-A6A4-963C085A8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76473" y="5344948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3">
              <a:extLst>
                <a:ext uri="{FF2B5EF4-FFF2-40B4-BE49-F238E27FC236}">
                  <a16:creationId xmlns:a16="http://schemas.microsoft.com/office/drawing/2014/main" xmlns="" id="{AB4F7F6A-E2B2-4495-9B73-CD2BF7F35A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54934" y="23688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17">
              <a:extLst>
                <a:ext uri="{FF2B5EF4-FFF2-40B4-BE49-F238E27FC236}">
                  <a16:creationId xmlns:a16="http://schemas.microsoft.com/office/drawing/2014/main" xmlns="" id="{47982EE6-D4AC-49D9-9045-46EB0DDEA0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36937" y="242226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8">
              <a:extLst>
                <a:ext uri="{FF2B5EF4-FFF2-40B4-BE49-F238E27FC236}">
                  <a16:creationId xmlns:a16="http://schemas.microsoft.com/office/drawing/2014/main" xmlns="" id="{B37DA8E7-A892-4110-A590-4407256B2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27767" y="168394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9">
              <a:extLst>
                <a:ext uri="{FF2B5EF4-FFF2-40B4-BE49-F238E27FC236}">
                  <a16:creationId xmlns:a16="http://schemas.microsoft.com/office/drawing/2014/main" xmlns="" id="{92F7A78A-541E-4652-82A6-5EFF9AFA58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73414" y="198099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41">
              <a:extLst>
                <a:ext uri="{FF2B5EF4-FFF2-40B4-BE49-F238E27FC236}">
                  <a16:creationId xmlns:a16="http://schemas.microsoft.com/office/drawing/2014/main" xmlns="" id="{66CD4983-0D67-47D1-B718-95E23F619C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0943" y="533833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79">
              <a:extLst>
                <a:ext uri="{FF2B5EF4-FFF2-40B4-BE49-F238E27FC236}">
                  <a16:creationId xmlns:a16="http://schemas.microsoft.com/office/drawing/2014/main" xmlns="" id="{B2994A0B-6B7D-42B0-81A8-EA482E269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76608" y="517420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79">
              <a:extLst>
                <a:ext uri="{FF2B5EF4-FFF2-40B4-BE49-F238E27FC236}">
                  <a16:creationId xmlns:a16="http://schemas.microsoft.com/office/drawing/2014/main" xmlns="" id="{71D6B524-6981-4540-85FC-1C7E3A9103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4878" y="187323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79">
              <a:extLst>
                <a:ext uri="{FF2B5EF4-FFF2-40B4-BE49-F238E27FC236}">
                  <a16:creationId xmlns:a16="http://schemas.microsoft.com/office/drawing/2014/main" xmlns="" id="{119CDAF4-086B-4DF4-91C4-0E55E2E044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97991" y="3097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74">
              <a:extLst>
                <a:ext uri="{FF2B5EF4-FFF2-40B4-BE49-F238E27FC236}">
                  <a16:creationId xmlns:a16="http://schemas.microsoft.com/office/drawing/2014/main" xmlns="" id="{4A3083A2-69D2-4C08-9514-FF14E494D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27887" y="980123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71118A-7517-4E9D-A87D-0F1DCB28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36AEC489-3F39-4920-B311-02D84A8BCA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973942574"/>
              </p:ext>
            </p:extLst>
          </p:nvPr>
        </p:nvGraphicFramePr>
        <p:xfrm>
          <a:off x="4194932" y="316635"/>
          <a:ext cx="7120768" cy="6166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Соединитель: уступ 6">
            <a:extLst>
              <a:ext uri="{FF2B5EF4-FFF2-40B4-BE49-F238E27FC236}">
                <a16:creationId xmlns:a16="http://schemas.microsoft.com/office/drawing/2014/main" xmlns="" id="{548F8C26-F6E2-42F2-BA0C-269E9EE46313}"/>
              </a:ext>
            </a:extLst>
          </p:cNvPr>
          <p:cNvCxnSpPr>
            <a:cxnSpLocks/>
          </p:cNvCxnSpPr>
          <p:nvPr/>
        </p:nvCxnSpPr>
        <p:spPr>
          <a:xfrm>
            <a:off x="458007" y="2239862"/>
            <a:ext cx="6345841" cy="1814836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86630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92B1CF-A52B-4052-894A-9F5DADE54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7" y="98478"/>
            <a:ext cx="9634011" cy="1325563"/>
          </a:xfrm>
        </p:spPr>
        <p:txBody>
          <a:bodyPr/>
          <a:lstStyle/>
          <a:p>
            <a:r>
              <a:rPr lang="uk-UA" b="1" dirty="0"/>
              <a:t>ІНФОРМАЦІЯ ПРО КУРС: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9093317-37B3-46ED-8689-0BBEA60FA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ru-RU" dirty="0"/>
          </a:p>
          <a:p>
            <a:pPr lvl="1"/>
            <a:endParaRPr lang="ru-RU" dirty="0"/>
          </a:p>
          <a:p>
            <a:pPr lvl="1"/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AC150DF2-BD33-41E9-B481-C55CC18962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898766992"/>
              </p:ext>
            </p:extLst>
          </p:nvPr>
        </p:nvGraphicFramePr>
        <p:xfrm>
          <a:off x="625230" y="1172043"/>
          <a:ext cx="1034757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66580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72CD369A-5284-45B1-B107-702483A8BD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C68A8B-C01C-44E6-AAD9-965A3E281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422" y="498507"/>
            <a:ext cx="6188277" cy="137282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800" b="1" dirty="0"/>
              <a:t>У РЕЗУЛЬТАТІ ВИВЧЕННЯ ДИСЦИПЛІНИ СТУДЕНТИ ЗНАТИМУТЬ:</a:t>
            </a:r>
            <a:endParaRPr lang="ru-RU" sz="2800" b="1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BC3EC256-5633-414E-89A7-4DF178057E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744975" y="42050"/>
            <a:ext cx="1319321" cy="6804850"/>
            <a:chOff x="1744975" y="42050"/>
            <a:chExt cx="1319321" cy="6804850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57652216-AF47-4D6B-A81B-2DC28B6255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3792" y="472833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xmlns="" id="{4850C240-229E-44CC-9B0C-7C70B85241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4562" y="66894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xmlns="" id="{0C20C1F3-97C9-485A-BBF1-F712C6FDD9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6934" y="8999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xmlns="" id="{5FB7F486-D669-4315-848B-079715C0A6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21593" y="113778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xmlns="" id="{41C1AA59-6A1E-4A61-8483-8056A09E0C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96052" y="46436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6">
              <a:extLst>
                <a:ext uri="{FF2B5EF4-FFF2-40B4-BE49-F238E27FC236}">
                  <a16:creationId xmlns:a16="http://schemas.microsoft.com/office/drawing/2014/main" xmlns="" id="{851A3E4E-2857-4A69-AEC0-79CF8C413D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6021" y="118352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xmlns="" id="{449C2B94-6D2C-466B-9091-18CA599565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41720" y="63356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8">
              <a:extLst>
                <a:ext uri="{FF2B5EF4-FFF2-40B4-BE49-F238E27FC236}">
                  <a16:creationId xmlns:a16="http://schemas.microsoft.com/office/drawing/2014/main" xmlns="" id="{D09D148A-E95C-4A5F-AFBD-D05C9083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547" y="1134288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0">
              <a:extLst>
                <a:ext uri="{FF2B5EF4-FFF2-40B4-BE49-F238E27FC236}">
                  <a16:creationId xmlns:a16="http://schemas.microsoft.com/office/drawing/2014/main" xmlns="" id="{5B90C58B-B2C5-4C93-8397-016D62EE67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19444" y="38573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xmlns="" id="{97EE4FEF-54FA-45E2-A177-BA946262DF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30146" y="95457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36">
              <a:extLst>
                <a:ext uri="{FF2B5EF4-FFF2-40B4-BE49-F238E27FC236}">
                  <a16:creationId xmlns:a16="http://schemas.microsoft.com/office/drawing/2014/main" xmlns="" id="{21D3B3BA-A1D7-450E-B002-44DFDC68F9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94226" y="459880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1">
              <a:extLst>
                <a:ext uri="{FF2B5EF4-FFF2-40B4-BE49-F238E27FC236}">
                  <a16:creationId xmlns:a16="http://schemas.microsoft.com/office/drawing/2014/main" xmlns="" id="{71516E84-743F-4EE4-B466-909E55FCC9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991372" y="467123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42">
              <a:extLst>
                <a:ext uri="{FF2B5EF4-FFF2-40B4-BE49-F238E27FC236}">
                  <a16:creationId xmlns:a16="http://schemas.microsoft.com/office/drawing/2014/main" xmlns="" id="{285EE84A-B305-47FC-9896-3EAAE94F6D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721306" y="4672363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45">
              <a:extLst>
                <a:ext uri="{FF2B5EF4-FFF2-40B4-BE49-F238E27FC236}">
                  <a16:creationId xmlns:a16="http://schemas.microsoft.com/office/drawing/2014/main" xmlns="" id="{ACD91DA3-CF45-4374-AEDA-5DA2E53EE4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7458" y="4410076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69">
              <a:extLst>
                <a:ext uri="{FF2B5EF4-FFF2-40B4-BE49-F238E27FC236}">
                  <a16:creationId xmlns:a16="http://schemas.microsoft.com/office/drawing/2014/main" xmlns="" id="{BB356FF6-7153-4AE8-904C-8535363AA8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54176" y="5651651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70">
              <a:extLst>
                <a:ext uri="{FF2B5EF4-FFF2-40B4-BE49-F238E27FC236}">
                  <a16:creationId xmlns:a16="http://schemas.microsoft.com/office/drawing/2014/main" xmlns="" id="{D9CD9700-C2DA-4CCD-8700-D763281E4C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18389" y="6243395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4">
              <a:extLst>
                <a:ext uri="{FF2B5EF4-FFF2-40B4-BE49-F238E27FC236}">
                  <a16:creationId xmlns:a16="http://schemas.microsoft.com/office/drawing/2014/main" xmlns="" id="{EF5898F8-F274-4A71-ABC2-9727884523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35281" y="5984792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>
              <a:extLst>
                <a:ext uri="{FF2B5EF4-FFF2-40B4-BE49-F238E27FC236}">
                  <a16:creationId xmlns:a16="http://schemas.microsoft.com/office/drawing/2014/main" xmlns="" id="{AEBBE398-C737-4798-92D3-68B6928A9B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45443" y="6468970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7">
              <a:extLst>
                <a:ext uri="{FF2B5EF4-FFF2-40B4-BE49-F238E27FC236}">
                  <a16:creationId xmlns:a16="http://schemas.microsoft.com/office/drawing/2014/main" xmlns="" id="{F3116C15-246C-412A-B5A8-DC7E056EC8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822723" y="6734262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8">
              <a:extLst>
                <a:ext uri="{FF2B5EF4-FFF2-40B4-BE49-F238E27FC236}">
                  <a16:creationId xmlns:a16="http://schemas.microsoft.com/office/drawing/2014/main" xmlns="" id="{F9FA8A4C-F799-47E7-85C8-4DA109A003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9835" y="5700739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2">
              <a:extLst>
                <a:ext uri="{FF2B5EF4-FFF2-40B4-BE49-F238E27FC236}">
                  <a16:creationId xmlns:a16="http://schemas.microsoft.com/office/drawing/2014/main" xmlns="" id="{06EB852C-D558-4FA2-B6BD-72478CDCE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385" y="574829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xmlns="" id="{0B128693-39C5-4999-9EB7-FAF6D33AF6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46293" y="60187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17">
              <a:extLst>
                <a:ext uri="{FF2B5EF4-FFF2-40B4-BE49-F238E27FC236}">
                  <a16:creationId xmlns:a16="http://schemas.microsoft.com/office/drawing/2014/main" xmlns="" id="{A7E94734-299A-4A1A-8745-522701D7F0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98102" y="60623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18">
              <a:extLst>
                <a:ext uri="{FF2B5EF4-FFF2-40B4-BE49-F238E27FC236}">
                  <a16:creationId xmlns:a16="http://schemas.microsoft.com/office/drawing/2014/main" xmlns="" id="{88D7A4B9-ADFA-49C6-A86B-1801ECE375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83208" y="6710138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19">
              <a:extLst>
                <a:ext uri="{FF2B5EF4-FFF2-40B4-BE49-F238E27FC236}">
                  <a16:creationId xmlns:a16="http://schemas.microsoft.com/office/drawing/2014/main" xmlns="" id="{1D2B967C-42F5-4C41-B5A8-333B15CF2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54120" y="626268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xmlns="" id="{7E3E1C46-3049-4EC7-A692-A95CEE2A80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24220" y="206994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">
              <a:extLst>
                <a:ext uri="{FF2B5EF4-FFF2-40B4-BE49-F238E27FC236}">
                  <a16:creationId xmlns:a16="http://schemas.microsoft.com/office/drawing/2014/main" xmlns="" id="{59EC4BA9-BAFD-46B9-B282-A708F32DA6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3403" y="673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3">
              <a:extLst>
                <a:ext uri="{FF2B5EF4-FFF2-40B4-BE49-F238E27FC236}">
                  <a16:creationId xmlns:a16="http://schemas.microsoft.com/office/drawing/2014/main" xmlns="" id="{0BB44AF0-8C8E-4407-8BE6-C5A64ACB7F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84" y="596758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1">
              <a:extLst>
                <a:ext uri="{FF2B5EF4-FFF2-40B4-BE49-F238E27FC236}">
                  <a16:creationId xmlns:a16="http://schemas.microsoft.com/office/drawing/2014/main" xmlns="" id="{85398933-36C3-494E-B746-673993C878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0283" y="573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3">
              <a:extLst>
                <a:ext uri="{FF2B5EF4-FFF2-40B4-BE49-F238E27FC236}">
                  <a16:creationId xmlns:a16="http://schemas.microsoft.com/office/drawing/2014/main" xmlns="" id="{84BFEAB6-0117-44A8-8459-8592C14D9F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1968" y="546537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4">
              <a:extLst>
                <a:ext uri="{FF2B5EF4-FFF2-40B4-BE49-F238E27FC236}">
                  <a16:creationId xmlns:a16="http://schemas.microsoft.com/office/drawing/2014/main" xmlns="" id="{A171CE1C-2DD7-4682-BE34-E3D5986A06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8820" y="6232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9">
              <a:extLst>
                <a:ext uri="{FF2B5EF4-FFF2-40B4-BE49-F238E27FC236}">
                  <a16:creationId xmlns:a16="http://schemas.microsoft.com/office/drawing/2014/main" xmlns="" id="{993E51E0-704B-47D0-9E80-52F81035FB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85974" y="648157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1">
              <a:extLst>
                <a:ext uri="{FF2B5EF4-FFF2-40B4-BE49-F238E27FC236}">
                  <a16:creationId xmlns:a16="http://schemas.microsoft.com/office/drawing/2014/main" xmlns="" id="{B877D7D4-56A7-4747-AB50-4D2CB582A7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91453" y="6698934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8">
              <a:extLst>
                <a:ext uri="{FF2B5EF4-FFF2-40B4-BE49-F238E27FC236}">
                  <a16:creationId xmlns:a16="http://schemas.microsoft.com/office/drawing/2014/main" xmlns="" id="{7AD863AE-05C2-42B0-8B8C-2262A95B8D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43184" y="607798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9">
              <a:extLst>
                <a:ext uri="{FF2B5EF4-FFF2-40B4-BE49-F238E27FC236}">
                  <a16:creationId xmlns:a16="http://schemas.microsoft.com/office/drawing/2014/main" xmlns="" id="{96FE0420-A304-40C5-A11A-0D43C374DB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4739" y="585265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0">
              <a:extLst>
                <a:ext uri="{FF2B5EF4-FFF2-40B4-BE49-F238E27FC236}">
                  <a16:creationId xmlns:a16="http://schemas.microsoft.com/office/drawing/2014/main" xmlns="" id="{5712C99F-0668-4696-B7F5-5BE3B40780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59192" y="561811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4">
              <a:extLst>
                <a:ext uri="{FF2B5EF4-FFF2-40B4-BE49-F238E27FC236}">
                  <a16:creationId xmlns:a16="http://schemas.microsoft.com/office/drawing/2014/main" xmlns="" id="{45B51241-B4A7-44BA-B3B1-6D0785936E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65791" y="635313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6">
              <a:extLst>
                <a:ext uri="{FF2B5EF4-FFF2-40B4-BE49-F238E27FC236}">
                  <a16:creationId xmlns:a16="http://schemas.microsoft.com/office/drawing/2014/main" xmlns="" id="{D6E3E1E9-9E2B-4B15-979A-D9ADF02FEB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078761" y="6639984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6">
              <a:extLst>
                <a:ext uri="{FF2B5EF4-FFF2-40B4-BE49-F238E27FC236}">
                  <a16:creationId xmlns:a16="http://schemas.microsoft.com/office/drawing/2014/main" xmlns="" id="{A37D17A3-9203-43E1-955F-779C2CFD3B3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994" y="609174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08">
              <a:extLst>
                <a:ext uri="{FF2B5EF4-FFF2-40B4-BE49-F238E27FC236}">
                  <a16:creationId xmlns:a16="http://schemas.microsoft.com/office/drawing/2014/main" xmlns="" id="{42EEB773-123A-4E50-93FF-FE62CB9377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44939" y="558461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10">
              <a:extLst>
                <a:ext uri="{FF2B5EF4-FFF2-40B4-BE49-F238E27FC236}">
                  <a16:creationId xmlns:a16="http://schemas.microsoft.com/office/drawing/2014/main" xmlns="" id="{41D4F2D5-C07C-4F05-A11F-6024B7F13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8684" y="641862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12">
              <a:extLst>
                <a:ext uri="{FF2B5EF4-FFF2-40B4-BE49-F238E27FC236}">
                  <a16:creationId xmlns:a16="http://schemas.microsoft.com/office/drawing/2014/main" xmlns="" id="{9AD3968C-7A54-4876-A3B1-0A199BD9D3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7730" y="588242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34">
              <a:extLst>
                <a:ext uri="{FF2B5EF4-FFF2-40B4-BE49-F238E27FC236}">
                  <a16:creationId xmlns:a16="http://schemas.microsoft.com/office/drawing/2014/main" xmlns="" id="{84A9F12A-9E3E-4B1C-AECE-2204350DC2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19827" y="1405235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xmlns="" id="{AE1C5FD2-F9CD-4637-814D-A3A526F07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724578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1">
              <a:extLst>
                <a:ext uri="{FF2B5EF4-FFF2-40B4-BE49-F238E27FC236}">
                  <a16:creationId xmlns:a16="http://schemas.microsoft.com/office/drawing/2014/main" xmlns="" id="{83C66AA3-5242-4EC3-A629-2C827DED24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5170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2">
              <a:extLst>
                <a:ext uri="{FF2B5EF4-FFF2-40B4-BE49-F238E27FC236}">
                  <a16:creationId xmlns:a16="http://schemas.microsoft.com/office/drawing/2014/main" xmlns="" id="{132B76A0-CFCB-46B9-A647-A0CDEE2F7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21480" y="1221982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423AA744-F810-4397-917F-77D42FE3D0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2483" y="93460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66">
              <a:extLst>
                <a:ext uri="{FF2B5EF4-FFF2-40B4-BE49-F238E27FC236}">
                  <a16:creationId xmlns:a16="http://schemas.microsoft.com/office/drawing/2014/main" xmlns="" id="{5C72F779-C984-4431-94E3-38E6050EAD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160" y="1389589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8BF25437-23A6-4F68-A6CC-2021B4DB5F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25043" y="1107344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B68970AA-D5FD-4ED4-8AE4-C981BD290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4122" y="551506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74">
              <a:extLst>
                <a:ext uri="{FF2B5EF4-FFF2-40B4-BE49-F238E27FC236}">
                  <a16:creationId xmlns:a16="http://schemas.microsoft.com/office/drawing/2014/main" xmlns="" id="{56CDF8D4-4455-458D-A168-36FD9BCF2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51027" y="76522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85">
              <a:extLst>
                <a:ext uri="{FF2B5EF4-FFF2-40B4-BE49-F238E27FC236}">
                  <a16:creationId xmlns:a16="http://schemas.microsoft.com/office/drawing/2014/main" xmlns="" id="{17A0BB86-D681-41CF-9C63-B55FAA2708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39067" y="25817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xmlns="" id="{51933FCD-E07F-4E47-853E-B791F1BBDF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2681" y="9468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88">
              <a:extLst>
                <a:ext uri="{FF2B5EF4-FFF2-40B4-BE49-F238E27FC236}">
                  <a16:creationId xmlns:a16="http://schemas.microsoft.com/office/drawing/2014/main" xmlns="" id="{2EB1546B-A39B-432A-8E6A-1F7421881D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07625" y="1163525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94">
              <a:extLst>
                <a:ext uri="{FF2B5EF4-FFF2-40B4-BE49-F238E27FC236}">
                  <a16:creationId xmlns:a16="http://schemas.microsoft.com/office/drawing/2014/main" xmlns="" id="{A5AF0119-0028-4D14-B6CF-0ED0AF8629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2943" y="136288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02">
              <a:extLst>
                <a:ext uri="{FF2B5EF4-FFF2-40B4-BE49-F238E27FC236}">
                  <a16:creationId xmlns:a16="http://schemas.microsoft.com/office/drawing/2014/main" xmlns="" id="{39B7BAEF-46A4-4EE7-A3F1-2B0C3139ED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02256" y="1155654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3">
              <a:extLst>
                <a:ext uri="{FF2B5EF4-FFF2-40B4-BE49-F238E27FC236}">
                  <a16:creationId xmlns:a16="http://schemas.microsoft.com/office/drawing/2014/main" xmlns="" id="{4AFF19DE-7520-450D-BBC4-514637C677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8542" y="797064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17">
              <a:extLst>
                <a:ext uri="{FF2B5EF4-FFF2-40B4-BE49-F238E27FC236}">
                  <a16:creationId xmlns:a16="http://schemas.microsoft.com/office/drawing/2014/main" xmlns="" id="{55F5F049-082E-4F28-A6F9-B22CED3476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00545" y="850492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8">
              <a:extLst>
                <a:ext uri="{FF2B5EF4-FFF2-40B4-BE49-F238E27FC236}">
                  <a16:creationId xmlns:a16="http://schemas.microsoft.com/office/drawing/2014/main" xmlns="" id="{F1FA5EE8-8FDF-4249-8FBE-5EE4A41B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91375" y="11217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9">
              <a:extLst>
                <a:ext uri="{FF2B5EF4-FFF2-40B4-BE49-F238E27FC236}">
                  <a16:creationId xmlns:a16="http://schemas.microsoft.com/office/drawing/2014/main" xmlns="" id="{0516D437-66A6-4F8A-AB89-41D39D3598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12255" y="52860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xmlns="" id="{3F9DD8A5-3889-448A-BB79-A5E1086DC5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19382" y="66888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41">
              <a:extLst>
                <a:ext uri="{FF2B5EF4-FFF2-40B4-BE49-F238E27FC236}">
                  <a16:creationId xmlns:a16="http://schemas.microsoft.com/office/drawing/2014/main" xmlns="" id="{A5411003-0583-4E13-BD73-09447FE07B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6051" y="549204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41">
              <a:extLst>
                <a:ext uri="{FF2B5EF4-FFF2-40B4-BE49-F238E27FC236}">
                  <a16:creationId xmlns:a16="http://schemas.microsoft.com/office/drawing/2014/main" xmlns="" id="{0857F65C-18A4-4138-888F-60B6250E55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63626" y="651588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1">
              <a:extLst>
                <a:ext uri="{FF2B5EF4-FFF2-40B4-BE49-F238E27FC236}">
                  <a16:creationId xmlns:a16="http://schemas.microsoft.com/office/drawing/2014/main" xmlns="" id="{ABED9D28-F90F-4E28-A5EE-F59041B05E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16458" y="1405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9">
              <a:extLst>
                <a:ext uri="{FF2B5EF4-FFF2-40B4-BE49-F238E27FC236}">
                  <a16:creationId xmlns:a16="http://schemas.microsoft.com/office/drawing/2014/main" xmlns="" id="{A2B5689A-49D3-4436-8E8B-8B6C049D21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38545" y="486074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9">
              <a:extLst>
                <a:ext uri="{FF2B5EF4-FFF2-40B4-BE49-F238E27FC236}">
                  <a16:creationId xmlns:a16="http://schemas.microsoft.com/office/drawing/2014/main" xmlns="" id="{9AEF7DFC-F323-44D3-93BC-8991F4501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67650" y="54373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>
              <a:extLst>
                <a:ext uri="{FF2B5EF4-FFF2-40B4-BE49-F238E27FC236}">
                  <a16:creationId xmlns:a16="http://schemas.microsoft.com/office/drawing/2014/main" xmlns="" id="{7D9C0AE3-7512-40BE-9DB0-92E5C9FAAD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31376" y="140483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4EDB005F-47FF-4F3E-A8EC-AA3B45D3B6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38486" y="30146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43">
              <a:extLst>
                <a:ext uri="{FF2B5EF4-FFF2-40B4-BE49-F238E27FC236}">
                  <a16:creationId xmlns:a16="http://schemas.microsoft.com/office/drawing/2014/main" xmlns="" id="{66DA380F-77D7-4F06-B633-F9D85665850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9036" y="488697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1">
              <a:extLst>
                <a:ext uri="{FF2B5EF4-FFF2-40B4-BE49-F238E27FC236}">
                  <a16:creationId xmlns:a16="http://schemas.microsoft.com/office/drawing/2014/main" xmlns="" id="{066B6C10-E3AE-4C93-8E97-EBE1FF1F2E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123" y="2512744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3">
              <a:extLst>
                <a:ext uri="{FF2B5EF4-FFF2-40B4-BE49-F238E27FC236}">
                  <a16:creationId xmlns:a16="http://schemas.microsoft.com/office/drawing/2014/main" xmlns="" id="{E277C220-5466-4FD0-B77C-7E295E8C31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579867" y="413651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8">
              <a:extLst>
                <a:ext uri="{FF2B5EF4-FFF2-40B4-BE49-F238E27FC236}">
                  <a16:creationId xmlns:a16="http://schemas.microsoft.com/office/drawing/2014/main" xmlns="" id="{3DEA17E6-646F-4827-A08D-E4725219F0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954" y="230319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9">
              <a:extLst>
                <a:ext uri="{FF2B5EF4-FFF2-40B4-BE49-F238E27FC236}">
                  <a16:creationId xmlns:a16="http://schemas.microsoft.com/office/drawing/2014/main" xmlns="" id="{3B5C6B2B-92D7-442F-8445-E554C082A5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50350" y="276316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0">
              <a:extLst>
                <a:ext uri="{FF2B5EF4-FFF2-40B4-BE49-F238E27FC236}">
                  <a16:creationId xmlns:a16="http://schemas.microsoft.com/office/drawing/2014/main" xmlns="" id="{78B1671C-BA12-4A0C-BF73-4C133110AE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5237" y="5160576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4">
              <a:extLst>
                <a:ext uri="{FF2B5EF4-FFF2-40B4-BE49-F238E27FC236}">
                  <a16:creationId xmlns:a16="http://schemas.microsoft.com/office/drawing/2014/main" xmlns="" id="{3E147694-6DC6-4EE8-AC97-7AE26398DC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32444" y="209860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xmlns="" id="{E0283834-E22A-4F12-8B1D-9D97BDDC8B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42413" y="175259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06">
              <a:extLst>
                <a:ext uri="{FF2B5EF4-FFF2-40B4-BE49-F238E27FC236}">
                  <a16:creationId xmlns:a16="http://schemas.microsoft.com/office/drawing/2014/main" xmlns="" id="{27CBE636-5461-44EB-AE97-6E8154E9C7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78112" y="220533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08">
              <a:extLst>
                <a:ext uri="{FF2B5EF4-FFF2-40B4-BE49-F238E27FC236}">
                  <a16:creationId xmlns:a16="http://schemas.microsoft.com/office/drawing/2014/main" xmlns="" id="{A06117E5-5F5D-46C1-ACE2-979C1BA461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288286" y="433198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10">
              <a:extLst>
                <a:ext uri="{FF2B5EF4-FFF2-40B4-BE49-F238E27FC236}">
                  <a16:creationId xmlns:a16="http://schemas.microsoft.com/office/drawing/2014/main" xmlns="" id="{9DEA3051-9D19-4DC6-8C98-00C4258769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55836" y="195750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12">
              <a:extLst>
                <a:ext uri="{FF2B5EF4-FFF2-40B4-BE49-F238E27FC236}">
                  <a16:creationId xmlns:a16="http://schemas.microsoft.com/office/drawing/2014/main" xmlns="" id="{DF50010C-C69E-4770-B0E3-E4DC2ACE1B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902264" y="4778912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">
              <a:extLst>
                <a:ext uri="{FF2B5EF4-FFF2-40B4-BE49-F238E27FC236}">
                  <a16:creationId xmlns:a16="http://schemas.microsoft.com/office/drawing/2014/main" xmlns="" id="{EF4373F0-D39C-43FD-9D4E-20E2371D66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691593" y="17133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">
              <a:extLst>
                <a:ext uri="{FF2B5EF4-FFF2-40B4-BE49-F238E27FC236}">
                  <a16:creationId xmlns:a16="http://schemas.microsoft.com/office/drawing/2014/main" xmlns="" id="{1DF9A3CD-079A-4625-84F2-DF7EC61A0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89795" y="163916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xmlns="" id="{D7908608-A36E-4015-8FFF-EE727465F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71381" y="5244168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36">
              <a:extLst>
                <a:ext uri="{FF2B5EF4-FFF2-40B4-BE49-F238E27FC236}">
                  <a16:creationId xmlns:a16="http://schemas.microsoft.com/office/drawing/2014/main" xmlns="" id="{8E4FC21A-4E37-45B9-8ED9-8E9A200F61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42915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41">
              <a:extLst>
                <a:ext uri="{FF2B5EF4-FFF2-40B4-BE49-F238E27FC236}">
                  <a16:creationId xmlns:a16="http://schemas.microsoft.com/office/drawing/2014/main" xmlns="" id="{7EC6CA60-3309-4909-A242-6EDC1620A3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42290" y="217353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42">
              <a:extLst>
                <a:ext uri="{FF2B5EF4-FFF2-40B4-BE49-F238E27FC236}">
                  <a16:creationId xmlns:a16="http://schemas.microsoft.com/office/drawing/2014/main" xmlns="" id="{E36F8D28-C5C9-4366-9BDE-D82FC2ED97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752997" y="4988780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5">
              <a:extLst>
                <a:ext uri="{FF2B5EF4-FFF2-40B4-BE49-F238E27FC236}">
                  <a16:creationId xmlns:a16="http://schemas.microsoft.com/office/drawing/2014/main" xmlns="" id="{347BC4EC-879E-4A58-BB8E-9965F42E5A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59942" y="276926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66">
              <a:extLst>
                <a:ext uri="{FF2B5EF4-FFF2-40B4-BE49-F238E27FC236}">
                  <a16:creationId xmlns:a16="http://schemas.microsoft.com/office/drawing/2014/main" xmlns="" id="{2FE79B60-958E-49FB-BAE5-09E087A8B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51083" y="5211114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xmlns="" id="{F219BB5D-9580-4264-9E63-C861E6658F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55867" y="5837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xmlns="" id="{CEF6BF91-FC3D-46D7-8208-81727E55D0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49643" y="2195954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4">
              <a:extLst>
                <a:ext uri="{FF2B5EF4-FFF2-40B4-BE49-F238E27FC236}">
                  <a16:creationId xmlns:a16="http://schemas.microsoft.com/office/drawing/2014/main" xmlns="" id="{87C340A0-6594-44EF-A2FF-368EE436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398" y="250464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5">
              <a:extLst>
                <a:ext uri="{FF2B5EF4-FFF2-40B4-BE49-F238E27FC236}">
                  <a16:creationId xmlns:a16="http://schemas.microsoft.com/office/drawing/2014/main" xmlns="" id="{C1864E85-CB41-4E68-88E0-97EC875AC5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62024" y="197322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87">
              <a:extLst>
                <a:ext uri="{FF2B5EF4-FFF2-40B4-BE49-F238E27FC236}">
                  <a16:creationId xmlns:a16="http://schemas.microsoft.com/office/drawing/2014/main" xmlns="" id="{BE8F5959-39FD-404F-9DCA-045A6FF03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179073" y="1666457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8">
              <a:extLst>
                <a:ext uri="{FF2B5EF4-FFF2-40B4-BE49-F238E27FC236}">
                  <a16:creationId xmlns:a16="http://schemas.microsoft.com/office/drawing/2014/main" xmlns="" id="{AF2FFA2C-AA3B-4407-8D1E-EC9EBA5E1A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244017" y="2735294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4">
              <a:extLst>
                <a:ext uri="{FF2B5EF4-FFF2-40B4-BE49-F238E27FC236}">
                  <a16:creationId xmlns:a16="http://schemas.microsoft.com/office/drawing/2014/main" xmlns="" id="{9AD27997-4281-4B54-9055-A0F0028129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620676" y="509134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2">
              <a:extLst>
                <a:ext uri="{FF2B5EF4-FFF2-40B4-BE49-F238E27FC236}">
                  <a16:creationId xmlns:a16="http://schemas.microsoft.com/office/drawing/2014/main" xmlns="" id="{3E41767B-D672-4A2B-A6A4-963C085A8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376473" y="5344948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3">
              <a:extLst>
                <a:ext uri="{FF2B5EF4-FFF2-40B4-BE49-F238E27FC236}">
                  <a16:creationId xmlns:a16="http://schemas.microsoft.com/office/drawing/2014/main" xmlns="" id="{AB4F7F6A-E2B2-4495-9B73-CD2BF7F35A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54934" y="23688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17">
              <a:extLst>
                <a:ext uri="{FF2B5EF4-FFF2-40B4-BE49-F238E27FC236}">
                  <a16:creationId xmlns:a16="http://schemas.microsoft.com/office/drawing/2014/main" xmlns="" id="{47982EE6-D4AC-49D9-9045-46EB0DDEA0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536937" y="242226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8">
              <a:extLst>
                <a:ext uri="{FF2B5EF4-FFF2-40B4-BE49-F238E27FC236}">
                  <a16:creationId xmlns:a16="http://schemas.microsoft.com/office/drawing/2014/main" xmlns="" id="{B37DA8E7-A892-4110-A590-4407256B2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27767" y="168394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9">
              <a:extLst>
                <a:ext uri="{FF2B5EF4-FFF2-40B4-BE49-F238E27FC236}">
                  <a16:creationId xmlns:a16="http://schemas.microsoft.com/office/drawing/2014/main" xmlns="" id="{92F7A78A-541E-4652-82A6-5EFF9AFA58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473414" y="198099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41">
              <a:extLst>
                <a:ext uri="{FF2B5EF4-FFF2-40B4-BE49-F238E27FC236}">
                  <a16:creationId xmlns:a16="http://schemas.microsoft.com/office/drawing/2014/main" xmlns="" id="{66CD4983-0D67-47D1-B718-95E23F619C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010943" y="533833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79">
              <a:extLst>
                <a:ext uri="{FF2B5EF4-FFF2-40B4-BE49-F238E27FC236}">
                  <a16:creationId xmlns:a16="http://schemas.microsoft.com/office/drawing/2014/main" xmlns="" id="{B2994A0B-6B7D-42B0-81A8-EA482E269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2876608" y="517420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79">
              <a:extLst>
                <a:ext uri="{FF2B5EF4-FFF2-40B4-BE49-F238E27FC236}">
                  <a16:creationId xmlns:a16="http://schemas.microsoft.com/office/drawing/2014/main" xmlns="" id="{71D6B524-6981-4540-85FC-1C7E3A9103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1874878" y="187323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79">
              <a:extLst>
                <a:ext uri="{FF2B5EF4-FFF2-40B4-BE49-F238E27FC236}">
                  <a16:creationId xmlns:a16="http://schemas.microsoft.com/office/drawing/2014/main" xmlns="" id="{119CDAF4-086B-4DF4-91C4-0E55E2E044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97991" y="30979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74">
              <a:extLst>
                <a:ext uri="{FF2B5EF4-FFF2-40B4-BE49-F238E27FC236}">
                  <a16:creationId xmlns:a16="http://schemas.microsoft.com/office/drawing/2014/main" xmlns="" id="{4A3083A2-69D2-4C08-9514-FF14E494D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2327887" y="980123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Рисунок 3" descr="Изображение выглядит как текст, игрушка, векторная графика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ED4FF0FD-FD63-446F-9683-2763419CD3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584590" y="1638735"/>
            <a:ext cx="3857768" cy="3857768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419A79-91C1-4AA0-A9E6-21F73BB7B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7422" y="2055766"/>
            <a:ext cx="6188277" cy="394391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ru-RU" sz="2600" dirty="0" err="1"/>
              <a:t>біохімічні</a:t>
            </a:r>
            <a:r>
              <a:rPr lang="ru-RU" sz="2600" dirty="0"/>
              <a:t> </a:t>
            </a:r>
            <a:r>
              <a:rPr lang="ru-RU" sz="2600" dirty="0" err="1"/>
              <a:t>перетворення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</a:t>
            </a:r>
            <a:r>
              <a:rPr lang="ru-RU" sz="2600" dirty="0" err="1"/>
              <a:t>відбуваються</a:t>
            </a:r>
            <a:r>
              <a:rPr lang="ru-RU" sz="2600" dirty="0"/>
              <a:t> в </a:t>
            </a:r>
            <a:r>
              <a:rPr lang="ru-RU" sz="2600" dirty="0" err="1"/>
              <a:t>організмі</a:t>
            </a:r>
            <a:r>
              <a:rPr lang="ru-RU" sz="2600" dirty="0"/>
              <a:t> </a:t>
            </a:r>
            <a:r>
              <a:rPr lang="ru-RU" sz="2600" dirty="0" err="1"/>
              <a:t>під</a:t>
            </a:r>
            <a:r>
              <a:rPr lang="ru-RU" sz="2600" dirty="0"/>
              <a:t> </a:t>
            </a:r>
            <a:r>
              <a:rPr lang="ru-RU" sz="2600" dirty="0" err="1"/>
              <a:t>дією</a:t>
            </a:r>
            <a:r>
              <a:rPr lang="ru-RU" sz="2600" dirty="0"/>
              <a:t> психоактивних </a:t>
            </a:r>
            <a:r>
              <a:rPr lang="ru-RU" sz="2600" dirty="0" err="1"/>
              <a:t>речовин</a:t>
            </a:r>
            <a:r>
              <a:rPr lang="ru-RU" sz="2600" dirty="0"/>
              <a:t> і алкоголю; </a:t>
            </a:r>
          </a:p>
          <a:p>
            <a:pPr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ru-RU" sz="2600" dirty="0"/>
              <a:t> </a:t>
            </a:r>
            <a:r>
              <a:rPr lang="ru-RU" sz="2600" dirty="0" err="1"/>
              <a:t>основні</a:t>
            </a:r>
            <a:r>
              <a:rPr lang="ru-RU" sz="2600" dirty="0"/>
              <a:t> </a:t>
            </a:r>
            <a:r>
              <a:rPr lang="ru-RU" sz="2600" dirty="0" err="1"/>
              <a:t>закономірності</a:t>
            </a:r>
            <a:r>
              <a:rPr lang="ru-RU" sz="2600" dirty="0"/>
              <a:t> </a:t>
            </a:r>
            <a:r>
              <a:rPr lang="ru-RU" sz="2600" dirty="0" err="1"/>
              <a:t>токсикодинаміки</a:t>
            </a:r>
            <a:r>
              <a:rPr lang="ru-RU" sz="2600" dirty="0"/>
              <a:t> ПАР, </a:t>
            </a:r>
            <a:r>
              <a:rPr lang="ru-RU" sz="2600" dirty="0" err="1"/>
              <a:t>їх</a:t>
            </a:r>
            <a:r>
              <a:rPr lang="ru-RU" sz="2600" dirty="0"/>
              <a:t> влив на </a:t>
            </a:r>
            <a:r>
              <a:rPr lang="ru-RU" sz="2600" dirty="0" err="1"/>
              <a:t>свідомість</a:t>
            </a:r>
            <a:r>
              <a:rPr lang="ru-RU" sz="2600" dirty="0"/>
              <a:t> та </a:t>
            </a:r>
            <a:r>
              <a:rPr lang="ru-RU" sz="2600" dirty="0" err="1"/>
              <a:t>поведінку</a:t>
            </a:r>
            <a:r>
              <a:rPr lang="ru-RU" sz="2600" dirty="0"/>
              <a:t>;</a:t>
            </a:r>
          </a:p>
          <a:p>
            <a:pPr>
              <a:lnSpc>
                <a:spcPct val="140000"/>
              </a:lnSpc>
              <a:buFont typeface="Wingdings" panose="05000000000000000000" pitchFamily="2" charset="2"/>
              <a:buChar char="q"/>
            </a:pPr>
            <a:r>
              <a:rPr lang="ru-RU" sz="2600" dirty="0"/>
              <a:t> систему </a:t>
            </a:r>
            <a:r>
              <a:rPr lang="ru-RU" sz="2600" dirty="0" err="1"/>
              <a:t>моніторингу</a:t>
            </a:r>
            <a:r>
              <a:rPr lang="ru-RU" sz="2600" dirty="0"/>
              <a:t> </a:t>
            </a:r>
            <a:r>
              <a:rPr lang="ru-RU" sz="2600" dirty="0" err="1"/>
              <a:t>наркоманії</a:t>
            </a:r>
            <a:r>
              <a:rPr lang="ru-RU" sz="2600" dirty="0"/>
              <a:t> та </a:t>
            </a:r>
            <a:r>
              <a:rPr lang="ru-RU" sz="2600" dirty="0" err="1"/>
              <a:t>токсикоманії</a:t>
            </a:r>
            <a:r>
              <a:rPr lang="ru-RU" sz="2600" dirty="0"/>
              <a:t> в </a:t>
            </a:r>
            <a:r>
              <a:rPr lang="ru-RU" sz="2600" dirty="0" err="1"/>
              <a:t>Україні</a:t>
            </a:r>
            <a:r>
              <a:rPr lang="ru-RU" sz="2600" dirty="0"/>
              <a:t> та </a:t>
            </a:r>
            <a:r>
              <a:rPr lang="ru-RU" sz="2600" dirty="0" err="1"/>
              <a:t>світі</a:t>
            </a:r>
            <a:r>
              <a:rPr lang="ru-RU" sz="2600" dirty="0"/>
              <a:t>, </a:t>
            </a:r>
            <a:r>
              <a:rPr lang="ru-RU" sz="2600" dirty="0" err="1"/>
              <a:t>загальні</a:t>
            </a:r>
            <a:r>
              <a:rPr lang="ru-RU" sz="2600" dirty="0"/>
              <a:t> </a:t>
            </a:r>
            <a:r>
              <a:rPr lang="ru-RU" sz="2600" dirty="0" err="1"/>
              <a:t>принципи</a:t>
            </a:r>
            <a:r>
              <a:rPr lang="ru-RU" sz="2600" dirty="0"/>
              <a:t> </a:t>
            </a:r>
            <a:r>
              <a:rPr lang="ru-RU" sz="2600" dirty="0" err="1"/>
              <a:t>діагностики</a:t>
            </a:r>
            <a:r>
              <a:rPr lang="ru-RU" sz="2600" dirty="0"/>
              <a:t>, </a:t>
            </a:r>
            <a:r>
              <a:rPr lang="ru-RU" sz="2600" dirty="0" err="1"/>
              <a:t>лікування</a:t>
            </a:r>
            <a:r>
              <a:rPr lang="ru-RU" sz="2600" dirty="0"/>
              <a:t> та </a:t>
            </a:r>
            <a:r>
              <a:rPr lang="ru-RU" sz="2600" dirty="0" err="1"/>
              <a:t>профілактики</a:t>
            </a:r>
            <a:r>
              <a:rPr lang="ru-RU" sz="2600" dirty="0"/>
              <a:t>.</a:t>
            </a:r>
          </a:p>
          <a:p>
            <a:pPr>
              <a:lnSpc>
                <a:spcPct val="14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002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72CD369A-5284-45B1-B107-702483A8BD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293DCF-E523-4F44-81E3-3806855EB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1" y="498507"/>
            <a:ext cx="5975133" cy="137282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kumimoji="0" lang="uk-UA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У РЕЗУЛЬТАТІ ВИВЧЕННЯ ДИСЦИПЛІНИ СТУДЕНТИ В</a:t>
            </a:r>
            <a:r>
              <a:rPr lang="uk-UA" sz="2800" b="1"/>
              <a:t>МІ</a:t>
            </a:r>
            <a:r>
              <a:rPr kumimoji="0" lang="uk-UA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ТИМУТЬ:</a:t>
            </a:r>
            <a:endParaRPr lang="ru-RU" sz="28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824BEE-5C7E-4113-8EB0-636AF0C3E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3812" y="1871330"/>
            <a:ext cx="5849587" cy="365537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err="1"/>
              <a:t>проводити</a:t>
            </a:r>
            <a:r>
              <a:rPr lang="ru-RU" dirty="0"/>
              <a:t> </a:t>
            </a:r>
            <a:r>
              <a:rPr lang="ru-RU" dirty="0" err="1"/>
              <a:t>первинну</a:t>
            </a:r>
            <a:r>
              <a:rPr lang="ru-RU" dirty="0"/>
              <a:t> </a:t>
            </a:r>
            <a:r>
              <a:rPr lang="ru-RU" dirty="0" err="1"/>
              <a:t>діагностику</a:t>
            </a:r>
            <a:r>
              <a:rPr lang="ru-RU" dirty="0"/>
              <a:t> </a:t>
            </a:r>
            <a:r>
              <a:rPr lang="ru-RU" dirty="0" err="1"/>
              <a:t>наркотичної</a:t>
            </a:r>
            <a:r>
              <a:rPr lang="ru-RU" dirty="0"/>
              <a:t> </a:t>
            </a:r>
            <a:r>
              <a:rPr lang="ru-RU" dirty="0" err="1"/>
              <a:t>інтоксикації</a:t>
            </a:r>
            <a:r>
              <a:rPr lang="ru-RU" dirty="0"/>
              <a:t> за </a:t>
            </a:r>
            <a:r>
              <a:rPr lang="ru-RU" dirty="0" err="1"/>
              <a:t>зовнішніми</a:t>
            </a:r>
            <a:r>
              <a:rPr lang="ru-RU" dirty="0"/>
              <a:t> симптомами;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/>
              <a:t>організувати</a:t>
            </a:r>
            <a:r>
              <a:rPr lang="ru-RU" dirty="0"/>
              <a:t> першу </a:t>
            </a:r>
            <a:r>
              <a:rPr lang="ru-RU" dirty="0" err="1"/>
              <a:t>долікарську</a:t>
            </a:r>
            <a:r>
              <a:rPr lang="ru-RU" dirty="0"/>
              <a:t> </a:t>
            </a:r>
            <a:r>
              <a:rPr lang="ru-RU" dirty="0" err="1"/>
              <a:t>допомогу</a:t>
            </a:r>
            <a:r>
              <a:rPr lang="ru-RU" dirty="0"/>
              <a:t> при </a:t>
            </a:r>
            <a:r>
              <a:rPr lang="ru-RU" dirty="0" err="1"/>
              <a:t>гострих</a:t>
            </a:r>
            <a:r>
              <a:rPr lang="ru-RU" dirty="0"/>
              <a:t> </a:t>
            </a:r>
            <a:r>
              <a:rPr lang="ru-RU" dirty="0" err="1"/>
              <a:t>отруєннях</a:t>
            </a:r>
            <a:r>
              <a:rPr lang="ru-RU" dirty="0"/>
              <a:t>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/>
              <a:t>використовувати</a:t>
            </a:r>
            <a:r>
              <a:rPr lang="ru-RU" dirty="0"/>
              <a:t> </a:t>
            </a:r>
            <a:r>
              <a:rPr lang="ru-RU" dirty="0" err="1"/>
              <a:t>набуті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 для </a:t>
            </a:r>
            <a:r>
              <a:rPr lang="ru-RU" dirty="0" err="1"/>
              <a:t>пропагування</a:t>
            </a:r>
            <a:r>
              <a:rPr lang="ru-RU" dirty="0"/>
              <a:t> здорового способу </a:t>
            </a:r>
            <a:r>
              <a:rPr lang="ru-RU" dirty="0" err="1"/>
              <a:t>життя</a:t>
            </a:r>
            <a:r>
              <a:rPr lang="ru-RU" dirty="0"/>
              <a:t>. </a:t>
            </a:r>
          </a:p>
          <a:p>
            <a:endParaRPr lang="ru-RU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FD435E13-4F33-4353-A24E-D37F378524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008178" y="0"/>
            <a:ext cx="1224388" cy="6837797"/>
            <a:chOff x="9008178" y="0"/>
            <a:chExt cx="1224388" cy="6837797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57652216-AF47-4D6B-A81B-2DC28B6255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10158" y="468628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xmlns="" id="{4850C240-229E-44CC-9B0C-7C70B85241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55276" y="402823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xmlns="" id="{0C20C1F3-97C9-485A-BBF1-F712C6FDD9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49037" y="419961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xmlns="" id="{5FB7F486-D669-4315-848B-079715C0A6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016499" y="435812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xmlns="" id="{41C1AA59-6A1E-4A61-8483-8056A09E0C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79206" y="249280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6">
              <a:extLst>
                <a:ext uri="{FF2B5EF4-FFF2-40B4-BE49-F238E27FC236}">
                  <a16:creationId xmlns:a16="http://schemas.microsoft.com/office/drawing/2014/main" xmlns="" id="{851A3E4E-2857-4A69-AEC0-79CF8C413D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53994" y="428732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xmlns="" id="{449C2B94-6D2C-466B-9091-18CA599565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15556" y="59151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8">
              <a:extLst>
                <a:ext uri="{FF2B5EF4-FFF2-40B4-BE49-F238E27FC236}">
                  <a16:creationId xmlns:a16="http://schemas.microsoft.com/office/drawing/2014/main" xmlns="" id="{D09D148A-E95C-4A5F-AFBD-D05C9083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98383" y="1092238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0">
              <a:extLst>
                <a:ext uri="{FF2B5EF4-FFF2-40B4-BE49-F238E27FC236}">
                  <a16:creationId xmlns:a16="http://schemas.microsoft.com/office/drawing/2014/main" xmlns="" id="{5B90C58B-B2C5-4C93-8397-016D62EE67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93280" y="3436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xmlns="" id="{97EE4FEF-54FA-45E2-A177-BA946262DF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03982" y="91252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36">
              <a:extLst>
                <a:ext uri="{FF2B5EF4-FFF2-40B4-BE49-F238E27FC236}">
                  <a16:creationId xmlns:a16="http://schemas.microsoft.com/office/drawing/2014/main" xmlns="" id="{21D3B3BA-A1D7-450E-B002-44DFDC68F9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557429" y="455675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1">
              <a:extLst>
                <a:ext uri="{FF2B5EF4-FFF2-40B4-BE49-F238E27FC236}">
                  <a16:creationId xmlns:a16="http://schemas.microsoft.com/office/drawing/2014/main" xmlns="" id="{71516E84-743F-4EE4-B466-909E55FCC9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97930" y="455392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42">
              <a:extLst>
                <a:ext uri="{FF2B5EF4-FFF2-40B4-BE49-F238E27FC236}">
                  <a16:creationId xmlns:a16="http://schemas.microsoft.com/office/drawing/2014/main" xmlns="" id="{285EE84A-B305-47FC-9896-3EAAE94F6D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8984509" y="4630313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45">
              <a:extLst>
                <a:ext uri="{FF2B5EF4-FFF2-40B4-BE49-F238E27FC236}">
                  <a16:creationId xmlns:a16="http://schemas.microsoft.com/office/drawing/2014/main" xmlns="" id="{ACD91DA3-CF45-4374-AEDA-5DA2E53EE4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646204" y="256097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69">
              <a:extLst>
                <a:ext uri="{FF2B5EF4-FFF2-40B4-BE49-F238E27FC236}">
                  <a16:creationId xmlns:a16="http://schemas.microsoft.com/office/drawing/2014/main" xmlns="" id="{BB356FF6-7153-4AE8-904C-8535363AA8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8991853" y="4026140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70">
              <a:extLst>
                <a:ext uri="{FF2B5EF4-FFF2-40B4-BE49-F238E27FC236}">
                  <a16:creationId xmlns:a16="http://schemas.microsoft.com/office/drawing/2014/main" xmlns="" id="{D9CD9700-C2DA-4CCD-8700-D763281E4C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43111" y="2734695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4">
              <a:extLst>
                <a:ext uri="{FF2B5EF4-FFF2-40B4-BE49-F238E27FC236}">
                  <a16:creationId xmlns:a16="http://schemas.microsoft.com/office/drawing/2014/main" xmlns="" id="{EF5898F8-F274-4A71-ABC2-9727884523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569397" y="3991431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>
              <a:extLst>
                <a:ext uri="{FF2B5EF4-FFF2-40B4-BE49-F238E27FC236}">
                  <a16:creationId xmlns:a16="http://schemas.microsoft.com/office/drawing/2014/main" xmlns="" id="{AEBBE398-C737-4798-92D3-68B6928A9B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48867" y="292960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7">
              <a:extLst>
                <a:ext uri="{FF2B5EF4-FFF2-40B4-BE49-F238E27FC236}">
                  <a16:creationId xmlns:a16="http://schemas.microsoft.com/office/drawing/2014/main" xmlns="" id="{F3116C15-246C-412A-B5A8-DC7E056EC8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555630" y="362285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8">
              <a:extLst>
                <a:ext uri="{FF2B5EF4-FFF2-40B4-BE49-F238E27FC236}">
                  <a16:creationId xmlns:a16="http://schemas.microsoft.com/office/drawing/2014/main" xmlns="" id="{F9FA8A4C-F799-47E7-85C8-4DA109A003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0226201" y="5658689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2">
              <a:extLst>
                <a:ext uri="{FF2B5EF4-FFF2-40B4-BE49-F238E27FC236}">
                  <a16:creationId xmlns:a16="http://schemas.microsoft.com/office/drawing/2014/main" xmlns="" id="{06EB852C-D558-4FA2-B6BD-72478CDCE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78780" y="5608502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xmlns="" id="{0B128693-39C5-4999-9EB7-FAF6D33AF6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72527" y="6008427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17">
              <a:extLst>
                <a:ext uri="{FF2B5EF4-FFF2-40B4-BE49-F238E27FC236}">
                  <a16:creationId xmlns:a16="http://schemas.microsoft.com/office/drawing/2014/main" xmlns="" id="{A7E94734-299A-4A1A-8745-522701D7F0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61305" y="602034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18">
              <a:extLst>
                <a:ext uri="{FF2B5EF4-FFF2-40B4-BE49-F238E27FC236}">
                  <a16:creationId xmlns:a16="http://schemas.microsoft.com/office/drawing/2014/main" xmlns="" id="{88D7A4B9-ADFA-49C6-A86B-1801ECE375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77400" y="671012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19">
              <a:extLst>
                <a:ext uri="{FF2B5EF4-FFF2-40B4-BE49-F238E27FC236}">
                  <a16:creationId xmlns:a16="http://schemas.microsoft.com/office/drawing/2014/main" xmlns="" id="{1D2B967C-42F5-4C41-B5A8-333B15CF2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57813" y="6244300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xmlns="" id="{7E3E1C46-3049-4EC7-A692-A95CEE2A80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98056" y="164944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">
              <a:extLst>
                <a:ext uri="{FF2B5EF4-FFF2-40B4-BE49-F238E27FC236}">
                  <a16:creationId xmlns:a16="http://schemas.microsoft.com/office/drawing/2014/main" xmlns="" id="{59EC4BA9-BAFD-46B9-B282-A708F32DA6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47494" y="2534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3">
              <a:extLst>
                <a:ext uri="{FF2B5EF4-FFF2-40B4-BE49-F238E27FC236}">
                  <a16:creationId xmlns:a16="http://schemas.microsoft.com/office/drawing/2014/main" xmlns="" id="{0BB44AF0-8C8E-4407-8BE6-C5A64ACB7F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41061" y="595947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1">
              <a:extLst>
                <a:ext uri="{FF2B5EF4-FFF2-40B4-BE49-F238E27FC236}">
                  <a16:creationId xmlns:a16="http://schemas.microsoft.com/office/drawing/2014/main" xmlns="" id="{85398933-36C3-494E-B746-673993C878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69636" y="6734906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3">
              <a:extLst>
                <a:ext uri="{FF2B5EF4-FFF2-40B4-BE49-F238E27FC236}">
                  <a16:creationId xmlns:a16="http://schemas.microsoft.com/office/drawing/2014/main" xmlns="" id="{84BFEAB6-0117-44A8-8459-8592C14D9F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15171" y="542332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4">
              <a:extLst>
                <a:ext uri="{FF2B5EF4-FFF2-40B4-BE49-F238E27FC236}">
                  <a16:creationId xmlns:a16="http://schemas.microsoft.com/office/drawing/2014/main" xmlns="" id="{A171CE1C-2DD7-4682-BE34-E3D5986A06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112023" y="619009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9">
              <a:extLst>
                <a:ext uri="{FF2B5EF4-FFF2-40B4-BE49-F238E27FC236}">
                  <a16:creationId xmlns:a16="http://schemas.microsoft.com/office/drawing/2014/main" xmlns="" id="{993E51E0-704B-47D0-9E80-52F81035FB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49177" y="643952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1">
              <a:extLst>
                <a:ext uri="{FF2B5EF4-FFF2-40B4-BE49-F238E27FC236}">
                  <a16:creationId xmlns:a16="http://schemas.microsoft.com/office/drawing/2014/main" xmlns="" id="{B877D7D4-56A7-4747-AB50-4D2CB582A7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54656" y="6656884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8">
              <a:extLst>
                <a:ext uri="{FF2B5EF4-FFF2-40B4-BE49-F238E27FC236}">
                  <a16:creationId xmlns:a16="http://schemas.microsoft.com/office/drawing/2014/main" xmlns="" id="{7AD863AE-05C2-42B0-8B8C-2262A95B8D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06387" y="603593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9">
              <a:extLst>
                <a:ext uri="{FF2B5EF4-FFF2-40B4-BE49-F238E27FC236}">
                  <a16:creationId xmlns:a16="http://schemas.microsoft.com/office/drawing/2014/main" xmlns="" id="{96FE0420-A304-40C5-A11A-0D43C374DB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17942" y="581060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0">
              <a:extLst>
                <a:ext uri="{FF2B5EF4-FFF2-40B4-BE49-F238E27FC236}">
                  <a16:creationId xmlns:a16="http://schemas.microsoft.com/office/drawing/2014/main" xmlns="" id="{5712C99F-0668-4696-B7F5-5BE3B40780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22395" y="55760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4">
              <a:extLst>
                <a:ext uri="{FF2B5EF4-FFF2-40B4-BE49-F238E27FC236}">
                  <a16:creationId xmlns:a16="http://schemas.microsoft.com/office/drawing/2014/main" xmlns="" id="{45B51241-B4A7-44BA-B3B1-6D0785936E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28994" y="631108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6">
              <a:extLst>
                <a:ext uri="{FF2B5EF4-FFF2-40B4-BE49-F238E27FC236}">
                  <a16:creationId xmlns:a16="http://schemas.microsoft.com/office/drawing/2014/main" xmlns="" id="{D6E3E1E9-9E2B-4B15-979A-D9ADF02FEB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42551" y="65615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6">
              <a:extLst>
                <a:ext uri="{FF2B5EF4-FFF2-40B4-BE49-F238E27FC236}">
                  <a16:creationId xmlns:a16="http://schemas.microsoft.com/office/drawing/2014/main" xmlns="" id="{A37D17A3-9203-43E1-955F-779C2CFD3B3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21197" y="604969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08">
              <a:extLst>
                <a:ext uri="{FF2B5EF4-FFF2-40B4-BE49-F238E27FC236}">
                  <a16:creationId xmlns:a16="http://schemas.microsoft.com/office/drawing/2014/main" xmlns="" id="{42EEB773-123A-4E50-93FF-FE62CB9377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08142" y="554256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10">
              <a:extLst>
                <a:ext uri="{FF2B5EF4-FFF2-40B4-BE49-F238E27FC236}">
                  <a16:creationId xmlns:a16="http://schemas.microsoft.com/office/drawing/2014/main" xmlns="" id="{41D4F2D5-C07C-4F05-A11F-6024B7F13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21887" y="637657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12">
              <a:extLst>
                <a:ext uri="{FF2B5EF4-FFF2-40B4-BE49-F238E27FC236}">
                  <a16:creationId xmlns:a16="http://schemas.microsoft.com/office/drawing/2014/main" xmlns="" id="{9AD3968C-7A54-4876-A3B1-0A199BD9D3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20933" y="584037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34">
              <a:extLst>
                <a:ext uri="{FF2B5EF4-FFF2-40B4-BE49-F238E27FC236}">
                  <a16:creationId xmlns:a16="http://schemas.microsoft.com/office/drawing/2014/main" xmlns="" id="{84A9F12A-9E3E-4B1C-AECE-2204350DC2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13918" y="1363185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xmlns="" id="{AE1C5FD2-F9CD-4637-814D-A3A526F07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6381" y="682528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1">
              <a:extLst>
                <a:ext uri="{FF2B5EF4-FFF2-40B4-BE49-F238E27FC236}">
                  <a16:creationId xmlns:a16="http://schemas.microsoft.com/office/drawing/2014/main" xmlns="" id="{83C66AA3-5242-4EC3-A629-2C827DED24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6381" y="47500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2">
              <a:extLst>
                <a:ext uri="{FF2B5EF4-FFF2-40B4-BE49-F238E27FC236}">
                  <a16:creationId xmlns:a16="http://schemas.microsoft.com/office/drawing/2014/main" xmlns="" id="{132B76A0-CFCB-46B9-A647-A0CDEE2F7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15571" y="1179932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423AA744-F810-4397-917F-77D42FE3D0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66574" y="89255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66">
              <a:extLst>
                <a:ext uri="{FF2B5EF4-FFF2-40B4-BE49-F238E27FC236}">
                  <a16:creationId xmlns:a16="http://schemas.microsoft.com/office/drawing/2014/main" xmlns="" id="{5C72F779-C984-4431-94E3-38E6050EAD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19251" y="1347539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8BF25437-23A6-4F68-A6CC-2021B4DB5F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19134" y="1065294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B68970AA-D5FD-4ED4-8AE4-C981BD290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68213" y="509456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74">
              <a:extLst>
                <a:ext uri="{FF2B5EF4-FFF2-40B4-BE49-F238E27FC236}">
                  <a16:creationId xmlns:a16="http://schemas.microsoft.com/office/drawing/2014/main" xmlns="" id="{56CDF8D4-4455-458D-A168-36FD9BCF2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45118" y="72317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85">
              <a:extLst>
                <a:ext uri="{FF2B5EF4-FFF2-40B4-BE49-F238E27FC236}">
                  <a16:creationId xmlns:a16="http://schemas.microsoft.com/office/drawing/2014/main" xmlns="" id="{17A0BB86-D681-41CF-9C63-B55FAA2708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33158" y="21612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xmlns="" id="{51933FCD-E07F-4E47-853E-B791F1BBDF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36772" y="5263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88">
              <a:extLst>
                <a:ext uri="{FF2B5EF4-FFF2-40B4-BE49-F238E27FC236}">
                  <a16:creationId xmlns:a16="http://schemas.microsoft.com/office/drawing/2014/main" xmlns="" id="{2EB1546B-A39B-432A-8E6A-1F7421881D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401716" y="1121475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94">
              <a:extLst>
                <a:ext uri="{FF2B5EF4-FFF2-40B4-BE49-F238E27FC236}">
                  <a16:creationId xmlns:a16="http://schemas.microsoft.com/office/drawing/2014/main" xmlns="" id="{A5AF0119-0028-4D14-B6CF-0ED0AF8629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29564" y="132083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02">
              <a:extLst>
                <a:ext uri="{FF2B5EF4-FFF2-40B4-BE49-F238E27FC236}">
                  <a16:creationId xmlns:a16="http://schemas.microsoft.com/office/drawing/2014/main" xmlns="" id="{39B7BAEF-46A4-4EE7-A3F1-2B0C3139ED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38877" y="1113604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3">
              <a:extLst>
                <a:ext uri="{FF2B5EF4-FFF2-40B4-BE49-F238E27FC236}">
                  <a16:creationId xmlns:a16="http://schemas.microsoft.com/office/drawing/2014/main" xmlns="" id="{4AFF19DE-7520-450D-BBC4-514637C677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55163" y="755014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17">
              <a:extLst>
                <a:ext uri="{FF2B5EF4-FFF2-40B4-BE49-F238E27FC236}">
                  <a16:creationId xmlns:a16="http://schemas.microsoft.com/office/drawing/2014/main" xmlns="" id="{55F5F049-082E-4F28-A6F9-B22CED3476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737166" y="808442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8">
              <a:extLst>
                <a:ext uri="{FF2B5EF4-FFF2-40B4-BE49-F238E27FC236}">
                  <a16:creationId xmlns:a16="http://schemas.microsoft.com/office/drawing/2014/main" xmlns="" id="{F1FA5EE8-8FDF-4249-8FBE-5EE4A41B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27996" y="7012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9">
              <a:extLst>
                <a:ext uri="{FF2B5EF4-FFF2-40B4-BE49-F238E27FC236}">
                  <a16:creationId xmlns:a16="http://schemas.microsoft.com/office/drawing/2014/main" xmlns="" id="{0516D437-66A6-4F8A-AB89-41D39D3598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48876" y="48655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xmlns="" id="{3F9DD8A5-3889-448A-BB79-A5E1086DC5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582585" y="66468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41">
              <a:extLst>
                <a:ext uri="{FF2B5EF4-FFF2-40B4-BE49-F238E27FC236}">
                  <a16:creationId xmlns:a16="http://schemas.microsoft.com/office/drawing/2014/main" xmlns="" id="{A5411003-0583-4E13-BD73-09447FE07B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92103" y="542898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41">
              <a:extLst>
                <a:ext uri="{FF2B5EF4-FFF2-40B4-BE49-F238E27FC236}">
                  <a16:creationId xmlns:a16="http://schemas.microsoft.com/office/drawing/2014/main" xmlns="" id="{0857F65C-18A4-4138-888F-60B6250E55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90868" y="647494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1">
              <a:extLst>
                <a:ext uri="{FF2B5EF4-FFF2-40B4-BE49-F238E27FC236}">
                  <a16:creationId xmlns:a16="http://schemas.microsoft.com/office/drawing/2014/main" xmlns="" id="{ABED9D28-F90F-4E28-A5EE-F59041B05E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8986323" y="3789134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9">
              <a:extLst>
                <a:ext uri="{FF2B5EF4-FFF2-40B4-BE49-F238E27FC236}">
                  <a16:creationId xmlns:a16="http://schemas.microsoft.com/office/drawing/2014/main" xmlns="" id="{A2B5689A-49D3-4436-8E8B-8B6C049D21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01748" y="481869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9">
              <a:extLst>
                <a:ext uri="{FF2B5EF4-FFF2-40B4-BE49-F238E27FC236}">
                  <a16:creationId xmlns:a16="http://schemas.microsoft.com/office/drawing/2014/main" xmlns="" id="{9AEF7DFC-F323-44D3-93BC-8991F4501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67343" y="287384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>
              <a:extLst>
                <a:ext uri="{FF2B5EF4-FFF2-40B4-BE49-F238E27FC236}">
                  <a16:creationId xmlns:a16="http://schemas.microsoft.com/office/drawing/2014/main" xmlns="" id="{7D9C0AE3-7512-40BE-9DB0-92E5C9FAAD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905212" y="136278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4EDB005F-47FF-4F3E-A8EC-AA3B45D3B6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2577" y="25941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43">
              <a:extLst>
                <a:ext uri="{FF2B5EF4-FFF2-40B4-BE49-F238E27FC236}">
                  <a16:creationId xmlns:a16="http://schemas.microsoft.com/office/drawing/2014/main" xmlns="" id="{66DA380F-77D7-4F06-B633-F9D85665850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82239" y="484492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1">
              <a:extLst>
                <a:ext uri="{FF2B5EF4-FFF2-40B4-BE49-F238E27FC236}">
                  <a16:creationId xmlns:a16="http://schemas.microsoft.com/office/drawing/2014/main" xmlns="" id="{066B6C10-E3AE-4C93-8E97-EBE1FF1F2E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715164" y="286648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3">
              <a:extLst>
                <a:ext uri="{FF2B5EF4-FFF2-40B4-BE49-F238E27FC236}">
                  <a16:creationId xmlns:a16="http://schemas.microsoft.com/office/drawing/2014/main" xmlns="" id="{E277C220-5466-4FD0-B77C-7E295E8C31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86842" y="4423779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8">
              <a:extLst>
                <a:ext uri="{FF2B5EF4-FFF2-40B4-BE49-F238E27FC236}">
                  <a16:creationId xmlns:a16="http://schemas.microsoft.com/office/drawing/2014/main" xmlns="" id="{3DEA17E6-646F-4827-A08D-E4725219F0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345923" y="268803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9">
              <a:extLst>
                <a:ext uri="{FF2B5EF4-FFF2-40B4-BE49-F238E27FC236}">
                  <a16:creationId xmlns:a16="http://schemas.microsoft.com/office/drawing/2014/main" xmlns="" id="{3B5C6B2B-92D7-442F-8445-E554C082A5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64193" y="58539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0">
              <a:extLst>
                <a:ext uri="{FF2B5EF4-FFF2-40B4-BE49-F238E27FC236}">
                  <a16:creationId xmlns:a16="http://schemas.microsoft.com/office/drawing/2014/main" xmlns="" id="{78B1671C-BA12-4A0C-BF73-4C133110AE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78440" y="5118526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4">
              <a:extLst>
                <a:ext uri="{FF2B5EF4-FFF2-40B4-BE49-F238E27FC236}">
                  <a16:creationId xmlns:a16="http://schemas.microsoft.com/office/drawing/2014/main" xmlns="" id="{3E147694-6DC6-4EE8-AC97-7AE26398DC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08610" y="522492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xmlns="" id="{E0283834-E22A-4F12-8B1D-9D97BDDC8B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609191" y="496335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06">
              <a:extLst>
                <a:ext uri="{FF2B5EF4-FFF2-40B4-BE49-F238E27FC236}">
                  <a16:creationId xmlns:a16="http://schemas.microsoft.com/office/drawing/2014/main" xmlns="" id="{27CBE636-5461-44EB-AE97-6E8154E9C7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51948" y="216328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08">
              <a:extLst>
                <a:ext uri="{FF2B5EF4-FFF2-40B4-BE49-F238E27FC236}">
                  <a16:creationId xmlns:a16="http://schemas.microsoft.com/office/drawing/2014/main" xmlns="" id="{A06117E5-5F5D-46C1-ACE2-979C1BA461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551489" y="428993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10">
              <a:extLst>
                <a:ext uri="{FF2B5EF4-FFF2-40B4-BE49-F238E27FC236}">
                  <a16:creationId xmlns:a16="http://schemas.microsoft.com/office/drawing/2014/main" xmlns="" id="{9DEA3051-9D19-4DC6-8C98-00C4258769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29672" y="191545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12">
              <a:extLst>
                <a:ext uri="{FF2B5EF4-FFF2-40B4-BE49-F238E27FC236}">
                  <a16:creationId xmlns:a16="http://schemas.microsoft.com/office/drawing/2014/main" xmlns="" id="{DF50010C-C69E-4770-B0E3-E4DC2ACE1B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856864" y="3877242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">
              <a:extLst>
                <a:ext uri="{FF2B5EF4-FFF2-40B4-BE49-F238E27FC236}">
                  <a16:creationId xmlns:a16="http://schemas.microsoft.com/office/drawing/2014/main" xmlns="" id="{EF4373F0-D39C-43FD-9D4E-20E2371D66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923446" y="161572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">
              <a:extLst>
                <a:ext uri="{FF2B5EF4-FFF2-40B4-BE49-F238E27FC236}">
                  <a16:creationId xmlns:a16="http://schemas.microsoft.com/office/drawing/2014/main" xmlns="" id="{1DF9A3CD-079A-4625-84F2-DF7EC61A0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83886" y="15971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xmlns="" id="{D7908608-A36E-4015-8FFF-EE727465F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4584" y="5202118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36">
              <a:extLst>
                <a:ext uri="{FF2B5EF4-FFF2-40B4-BE49-F238E27FC236}">
                  <a16:creationId xmlns:a16="http://schemas.microsoft.com/office/drawing/2014/main" xmlns="" id="{8E4FC21A-4E37-45B9-8ED9-8E9A200F61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6381" y="238710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41">
              <a:extLst>
                <a:ext uri="{FF2B5EF4-FFF2-40B4-BE49-F238E27FC236}">
                  <a16:creationId xmlns:a16="http://schemas.microsoft.com/office/drawing/2014/main" xmlns="" id="{7EC6CA60-3309-4909-A242-6EDC1620A3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36381" y="213148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42">
              <a:extLst>
                <a:ext uri="{FF2B5EF4-FFF2-40B4-BE49-F238E27FC236}">
                  <a16:creationId xmlns:a16="http://schemas.microsoft.com/office/drawing/2014/main" xmlns="" id="{E36F8D28-C5C9-4366-9BDE-D82FC2ED97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16200" y="4946730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5">
              <a:extLst>
                <a:ext uri="{FF2B5EF4-FFF2-40B4-BE49-F238E27FC236}">
                  <a16:creationId xmlns:a16="http://schemas.microsoft.com/office/drawing/2014/main" xmlns="" id="{347BC4EC-879E-4A58-BB8E-9965F42E5A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54033" y="272721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66">
              <a:extLst>
                <a:ext uri="{FF2B5EF4-FFF2-40B4-BE49-F238E27FC236}">
                  <a16:creationId xmlns:a16="http://schemas.microsoft.com/office/drawing/2014/main" xmlns="" id="{2FE79B60-958E-49FB-BAE5-09E087A8B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14286" y="5169064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xmlns="" id="{F219BB5D-9580-4264-9E63-C861E6658F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929703" y="1632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xmlns="" id="{CEF6BF91-FC3D-46D7-8208-81727E55D0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43734" y="2153904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4">
              <a:extLst>
                <a:ext uri="{FF2B5EF4-FFF2-40B4-BE49-F238E27FC236}">
                  <a16:creationId xmlns:a16="http://schemas.microsoft.com/office/drawing/2014/main" xmlns="" id="{87C340A0-6594-44EF-A2FF-368EE436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35519" y="234556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5">
              <a:extLst>
                <a:ext uri="{FF2B5EF4-FFF2-40B4-BE49-F238E27FC236}">
                  <a16:creationId xmlns:a16="http://schemas.microsoft.com/office/drawing/2014/main" xmlns="" id="{C1864E85-CB41-4E68-88E0-97EC875AC5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56115" y="1931174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87">
              <a:extLst>
                <a:ext uri="{FF2B5EF4-FFF2-40B4-BE49-F238E27FC236}">
                  <a16:creationId xmlns:a16="http://schemas.microsoft.com/office/drawing/2014/main" xmlns="" id="{BE8F5959-39FD-404F-9DCA-045A6FF03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73164" y="1624407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8">
              <a:extLst>
                <a:ext uri="{FF2B5EF4-FFF2-40B4-BE49-F238E27FC236}">
                  <a16:creationId xmlns:a16="http://schemas.microsoft.com/office/drawing/2014/main" xmlns="" id="{AF2FFA2C-AA3B-4407-8D1E-EC9EBA5E1A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438108" y="2693244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4">
              <a:extLst>
                <a:ext uri="{FF2B5EF4-FFF2-40B4-BE49-F238E27FC236}">
                  <a16:creationId xmlns:a16="http://schemas.microsoft.com/office/drawing/2014/main" xmlns="" id="{9AD27997-4281-4B54-9055-A0F0028129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937042" y="5049293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2">
              <a:extLst>
                <a:ext uri="{FF2B5EF4-FFF2-40B4-BE49-F238E27FC236}">
                  <a16:creationId xmlns:a16="http://schemas.microsoft.com/office/drawing/2014/main" xmlns="" id="{3E41767B-D672-4A2B-A6A4-963C085A8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39676" y="5302898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3">
              <a:extLst>
                <a:ext uri="{FF2B5EF4-FFF2-40B4-BE49-F238E27FC236}">
                  <a16:creationId xmlns:a16="http://schemas.microsoft.com/office/drawing/2014/main" xmlns="" id="{AB4F7F6A-E2B2-4495-9B73-CD2BF7F35A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91555" y="232678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17">
              <a:extLst>
                <a:ext uri="{FF2B5EF4-FFF2-40B4-BE49-F238E27FC236}">
                  <a16:creationId xmlns:a16="http://schemas.microsoft.com/office/drawing/2014/main" xmlns="" id="{47982EE6-D4AC-49D9-9045-46EB0DDEA0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773558" y="238021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8">
              <a:extLst>
                <a:ext uri="{FF2B5EF4-FFF2-40B4-BE49-F238E27FC236}">
                  <a16:creationId xmlns:a16="http://schemas.microsoft.com/office/drawing/2014/main" xmlns="" id="{B37DA8E7-A892-4110-A590-4407256B2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64388" y="164189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9">
              <a:extLst>
                <a:ext uri="{FF2B5EF4-FFF2-40B4-BE49-F238E27FC236}">
                  <a16:creationId xmlns:a16="http://schemas.microsoft.com/office/drawing/2014/main" xmlns="" id="{92F7A78A-541E-4652-82A6-5EFF9AFA58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46792" y="1980827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41">
              <a:extLst>
                <a:ext uri="{FF2B5EF4-FFF2-40B4-BE49-F238E27FC236}">
                  <a16:creationId xmlns:a16="http://schemas.microsoft.com/office/drawing/2014/main" xmlns="" id="{66CD4983-0D67-47D1-B718-95E23F619C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274146" y="5296283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79">
              <a:extLst>
                <a:ext uri="{FF2B5EF4-FFF2-40B4-BE49-F238E27FC236}">
                  <a16:creationId xmlns:a16="http://schemas.microsoft.com/office/drawing/2014/main" xmlns="" id="{B2994A0B-6B7D-42B0-81A8-EA482E269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389090" y="293856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79">
              <a:extLst>
                <a:ext uri="{FF2B5EF4-FFF2-40B4-BE49-F238E27FC236}">
                  <a16:creationId xmlns:a16="http://schemas.microsoft.com/office/drawing/2014/main" xmlns="" id="{71D6B524-6981-4540-85FC-1C7E3A9103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068969" y="183118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79">
              <a:extLst>
                <a:ext uri="{FF2B5EF4-FFF2-40B4-BE49-F238E27FC236}">
                  <a16:creationId xmlns:a16="http://schemas.microsoft.com/office/drawing/2014/main" xmlns="" id="{119CDAF4-086B-4DF4-91C4-0E55E2E044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634612" y="26774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74">
              <a:extLst>
                <a:ext uri="{FF2B5EF4-FFF2-40B4-BE49-F238E27FC236}">
                  <a16:creationId xmlns:a16="http://schemas.microsoft.com/office/drawing/2014/main" xmlns="" id="{4A3083A2-69D2-4C08-9514-FF14E494D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564508" y="938073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53">
              <a:extLst>
                <a:ext uri="{FF2B5EF4-FFF2-40B4-BE49-F238E27FC236}">
                  <a16:creationId xmlns:a16="http://schemas.microsoft.com/office/drawing/2014/main" xmlns="" id="{3153AA8F-BF95-4135-98A9-71FD20DD5F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9040577" y="56526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85">
              <a:extLst>
                <a:ext uri="{FF2B5EF4-FFF2-40B4-BE49-F238E27FC236}">
                  <a16:creationId xmlns:a16="http://schemas.microsoft.com/office/drawing/2014/main" xmlns="" id="{D279C500-6A73-497D-9B5A-E2F33AD134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16200000">
              <a:off x="9646792" y="183975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121C5A9-4983-4429-A051-583A5B44B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7459533" y="1350338"/>
            <a:ext cx="4154439" cy="415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350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29B3CE20-22E3-487F-A0C0-A5852D3DACE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198370956"/>
              </p:ext>
            </p:extLst>
          </p:nvPr>
        </p:nvGraphicFramePr>
        <p:xfrm>
          <a:off x="675249" y="244585"/>
          <a:ext cx="11150991" cy="6368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4158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D21850-F85B-498F-A86B-DECA850F9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81" y="224448"/>
            <a:ext cx="10723856" cy="1325563"/>
          </a:xfrm>
        </p:spPr>
        <p:txBody>
          <a:bodyPr/>
          <a:lstStyle/>
          <a:p>
            <a:r>
              <a:rPr lang="uk-UA" b="1" dirty="0"/>
              <a:t>МАТЕРІАЛЬНО-ТЕХНІЧНЕ ЗАБЕЗПЕЧЕННЯ</a:t>
            </a:r>
            <a:endParaRPr lang="ru-RU" b="1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5D5EA3-31C1-472A-8F02-2235D9E75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2800" dirty="0"/>
              <a:t>Лекційні заняття:</a:t>
            </a:r>
            <a:endParaRPr lang="ru-RU" sz="28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5C4425E-89B1-46EE-90EB-3BF54E73BB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uk-UA" sz="2800" dirty="0"/>
              <a:t>Мультимедіа-конспект</a:t>
            </a:r>
          </a:p>
          <a:p>
            <a:r>
              <a:rPr lang="uk-UA" sz="2800" dirty="0"/>
              <a:t>Комплект електронних презентацій</a:t>
            </a:r>
          </a:p>
          <a:p>
            <a:r>
              <a:rPr lang="uk-UA" sz="2800" dirty="0"/>
              <a:t>Відеоролики </a:t>
            </a:r>
            <a:endParaRPr lang="ru-RU" sz="28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B17D93E-C557-40DF-81EA-A35F0D5B15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sz="2800" dirty="0"/>
              <a:t>Практичні</a:t>
            </a:r>
            <a:r>
              <a:rPr lang="uk-UA" dirty="0"/>
              <a:t> </a:t>
            </a:r>
            <a:r>
              <a:rPr lang="uk-UA" sz="2800" dirty="0"/>
              <a:t>заняття:</a:t>
            </a:r>
            <a:endParaRPr lang="ru-RU" sz="2800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EAF6F0A0-E2D0-4CB7-8EDF-79FDFF9732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uk-UA" sz="2800" dirty="0"/>
              <a:t>Аудиторія, оснащена презентаційною технікою:</a:t>
            </a:r>
          </a:p>
          <a:p>
            <a:r>
              <a:rPr lang="uk-UA" sz="2800" dirty="0"/>
              <a:t>Проектор</a:t>
            </a:r>
          </a:p>
          <a:p>
            <a:r>
              <a:rPr lang="uk-UA" sz="2800" dirty="0"/>
              <a:t>Екран</a:t>
            </a:r>
          </a:p>
          <a:p>
            <a:r>
              <a:rPr lang="uk-UA" sz="2800" dirty="0"/>
              <a:t>ноутбук</a:t>
            </a:r>
            <a:endParaRPr lang="ru-RU" sz="2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CD6BD5E-6973-4CBE-95ED-BF0EDAC8FC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b="9548"/>
          <a:stretch/>
        </p:blipFill>
        <p:spPr>
          <a:xfrm>
            <a:off x="7982845" y="4368197"/>
            <a:ext cx="2495550" cy="166280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8312A0D-873B-431D-ACF6-1CC5FC2DB8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b="8984"/>
          <a:stretch/>
        </p:blipFill>
        <p:spPr>
          <a:xfrm>
            <a:off x="3275853" y="4219119"/>
            <a:ext cx="2305050" cy="181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6140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71AFD227-869A-489C-A9B5-3F0498DF3C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62704B34-199B-4964-9C78-3AB973591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8B1E8DB8-017D-454E-849F-EE5742849F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16D80E5D-5099-41C4-A80A-1B1538C382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947751E1-E2F4-467E-B547-3BD4BAB7F5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55D8869B-B701-4268-9856-876345C8AE3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A25CA59C-849F-4CE4-A9B0-293F98DE2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xmlns="" id="{FE000DB1-AAA1-4BFF-8F14-53624C2F9E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3">
              <a:extLst>
                <a:ext uri="{FF2B5EF4-FFF2-40B4-BE49-F238E27FC236}">
                  <a16:creationId xmlns:a16="http://schemas.microsoft.com/office/drawing/2014/main" xmlns="" id="{5EEFBC14-7E5B-47B2-B5E3-E90991F891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26">
              <a:extLst>
                <a:ext uri="{FF2B5EF4-FFF2-40B4-BE49-F238E27FC236}">
                  <a16:creationId xmlns:a16="http://schemas.microsoft.com/office/drawing/2014/main" xmlns="" id="{00AFF6E4-A34A-4FD3-8C57-BB96114822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27">
              <a:extLst>
                <a:ext uri="{FF2B5EF4-FFF2-40B4-BE49-F238E27FC236}">
                  <a16:creationId xmlns:a16="http://schemas.microsoft.com/office/drawing/2014/main" xmlns="" id="{C63A8474-C075-4441-A0B3-52286EA500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28">
              <a:extLst>
                <a:ext uri="{FF2B5EF4-FFF2-40B4-BE49-F238E27FC236}">
                  <a16:creationId xmlns:a16="http://schemas.microsoft.com/office/drawing/2014/main" xmlns="" id="{35DA4698-A2ED-4512-8887-F12D3F1437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30">
              <a:extLst>
                <a:ext uri="{FF2B5EF4-FFF2-40B4-BE49-F238E27FC236}">
                  <a16:creationId xmlns:a16="http://schemas.microsoft.com/office/drawing/2014/main" xmlns="" id="{3358E118-D590-4E50-B21C-6CDAA1CCAF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43">
              <a:extLst>
                <a:ext uri="{FF2B5EF4-FFF2-40B4-BE49-F238E27FC236}">
                  <a16:creationId xmlns:a16="http://schemas.microsoft.com/office/drawing/2014/main" xmlns="" id="{F1EE889E-60FF-423F-ADCB-6CBEE853A0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1">
              <a:extLst>
                <a:ext uri="{FF2B5EF4-FFF2-40B4-BE49-F238E27FC236}">
                  <a16:creationId xmlns:a16="http://schemas.microsoft.com/office/drawing/2014/main" xmlns="" id="{A4AA0634-0A7C-4A35-8EB7-775200F129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2">
              <a:extLst>
                <a:ext uri="{FF2B5EF4-FFF2-40B4-BE49-F238E27FC236}">
                  <a16:creationId xmlns:a16="http://schemas.microsoft.com/office/drawing/2014/main" xmlns="" id="{EBA21558-CAC3-445C-8882-5D4A0C6D2A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3">
              <a:extLst>
                <a:ext uri="{FF2B5EF4-FFF2-40B4-BE49-F238E27FC236}">
                  <a16:creationId xmlns:a16="http://schemas.microsoft.com/office/drawing/2014/main" xmlns="" id="{2E9415F1-5D31-4C25-9E26-203EEF5008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4">
              <a:extLst>
                <a:ext uri="{FF2B5EF4-FFF2-40B4-BE49-F238E27FC236}">
                  <a16:creationId xmlns:a16="http://schemas.microsoft.com/office/drawing/2014/main" xmlns="" id="{622FC1F6-879A-45BA-8752-08020C39CE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5">
              <a:extLst>
                <a:ext uri="{FF2B5EF4-FFF2-40B4-BE49-F238E27FC236}">
                  <a16:creationId xmlns:a16="http://schemas.microsoft.com/office/drawing/2014/main" xmlns="" id="{BA09826C-58E2-48C5-9666-333326C2CA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6">
              <a:extLst>
                <a:ext uri="{FF2B5EF4-FFF2-40B4-BE49-F238E27FC236}">
                  <a16:creationId xmlns:a16="http://schemas.microsoft.com/office/drawing/2014/main" xmlns="" id="{A6D3555F-4EA1-4EA7-9D08-2D75CE5192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57">
              <a:extLst>
                <a:ext uri="{FF2B5EF4-FFF2-40B4-BE49-F238E27FC236}">
                  <a16:creationId xmlns:a16="http://schemas.microsoft.com/office/drawing/2014/main" xmlns="" id="{60FA20E8-EDAA-4310-B870-97807901AC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xmlns="" id="{F5552AA2-C2AB-4D59-B6EF-E8E5EE110E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0">
              <a:extLst>
                <a:ext uri="{FF2B5EF4-FFF2-40B4-BE49-F238E27FC236}">
                  <a16:creationId xmlns:a16="http://schemas.microsoft.com/office/drawing/2014/main" xmlns="" id="{0BA267D0-8F6B-4803-B948-70E29B4587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61">
              <a:extLst>
                <a:ext uri="{FF2B5EF4-FFF2-40B4-BE49-F238E27FC236}">
                  <a16:creationId xmlns:a16="http://schemas.microsoft.com/office/drawing/2014/main" xmlns="" id="{86E372A3-B9F4-4FEE-8B96-D9AD879E21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xmlns="" id="{FF0C4564-5DA6-4224-A8B7-85CE1323DE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xmlns="" id="{19F31D0D-C43D-4BB0-A13C-9524B84117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xmlns="" id="{6B32FB03-B0FE-4731-BE41-C59AFB49FB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xmlns="" id="{BDD5B6F0-1E17-4DCD-AE5F-ED8C48892F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xmlns="" id="{0290BE17-E89B-4AF9-B3F6-AF4884D52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1">
              <a:extLst>
                <a:ext uri="{FF2B5EF4-FFF2-40B4-BE49-F238E27FC236}">
                  <a16:creationId xmlns:a16="http://schemas.microsoft.com/office/drawing/2014/main" xmlns="" id="{85F63089-F77F-4F02-8417-AAC1847FBC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2">
              <a:extLst>
                <a:ext uri="{FF2B5EF4-FFF2-40B4-BE49-F238E27FC236}">
                  <a16:creationId xmlns:a16="http://schemas.microsoft.com/office/drawing/2014/main" xmlns="" id="{7B01CD5E-570F-4CBF-9904-94F30D928C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3">
              <a:extLst>
                <a:ext uri="{FF2B5EF4-FFF2-40B4-BE49-F238E27FC236}">
                  <a16:creationId xmlns:a16="http://schemas.microsoft.com/office/drawing/2014/main" xmlns="" id="{7EE6A672-2915-4B03-99A9-9364D5F152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14">
              <a:extLst>
                <a:ext uri="{FF2B5EF4-FFF2-40B4-BE49-F238E27FC236}">
                  <a16:creationId xmlns:a16="http://schemas.microsoft.com/office/drawing/2014/main" xmlns="" id="{2136B643-14E1-443A-BC1C-06ADAE65C30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xmlns="" id="{867FA393-4F37-4E1A-870B-F96775FAB7E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xmlns="" id="{E225A1BE-FAD2-4764-A7E4-A6DA07D057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21">
              <a:extLst>
                <a:ext uri="{FF2B5EF4-FFF2-40B4-BE49-F238E27FC236}">
                  <a16:creationId xmlns:a16="http://schemas.microsoft.com/office/drawing/2014/main" xmlns="" id="{25D65388-C7E0-4C07-822A-03C5009C6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25">
              <a:extLst>
                <a:ext uri="{FF2B5EF4-FFF2-40B4-BE49-F238E27FC236}">
                  <a16:creationId xmlns:a16="http://schemas.microsoft.com/office/drawing/2014/main" xmlns="" id="{E1D79822-C494-449C-B439-F437DAD4F2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29">
              <a:extLst>
                <a:ext uri="{FF2B5EF4-FFF2-40B4-BE49-F238E27FC236}">
                  <a16:creationId xmlns:a16="http://schemas.microsoft.com/office/drawing/2014/main" xmlns="" id="{CDB324E5-E8D9-40E3-BAB4-1F87E67E4F4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xmlns="" id="{15404AB3-12EB-462E-85A2-AF4A7E91D7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xmlns="" id="{228021CB-53B3-4BCC-A14C-0B6951FC97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xmlns="" id="{B353D0BC-00A6-4EA4-9311-9FCB88CC20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xmlns="" id="{0E001FD3-6EDD-47A3-9916-826E1595DA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xmlns="" id="{FE214D5B-D151-4E09-A01E-BEAAF9C679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xmlns="" id="{3024EF13-0A45-49DD-B0F4-FA3A5169EF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xmlns="" id="{95E0BDAE-48A7-4752-A150-74DA4BAE5E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xmlns="" id="{DE128EDB-3179-4F47-8B37-BEDE3B82FF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xmlns="" id="{E09CDD49-7B7B-42C0-A09E-6CFB3CDFF6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xmlns="" id="{93C5D839-4CD5-4165-9091-7D9B92CDC1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xmlns="" id="{3C7F638A-BB6D-4B24-A7F9-03BF808745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xmlns="" id="{5B59DB64-329B-45EA-8A67-4213A886B5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4">
              <a:extLst>
                <a:ext uri="{FF2B5EF4-FFF2-40B4-BE49-F238E27FC236}">
                  <a16:creationId xmlns:a16="http://schemas.microsoft.com/office/drawing/2014/main" xmlns="" id="{D8DAB003-6484-4D1D-85AE-93FA09BC5E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5">
              <a:extLst>
                <a:ext uri="{FF2B5EF4-FFF2-40B4-BE49-F238E27FC236}">
                  <a16:creationId xmlns:a16="http://schemas.microsoft.com/office/drawing/2014/main" xmlns="" id="{D49280A1-ACA8-4CD6-9012-AF12660F07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6">
              <a:extLst>
                <a:ext uri="{FF2B5EF4-FFF2-40B4-BE49-F238E27FC236}">
                  <a16:creationId xmlns:a16="http://schemas.microsoft.com/office/drawing/2014/main" xmlns="" id="{C03EAE8C-6089-40E5-9361-2E266A1EEB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47">
              <a:extLst>
                <a:ext uri="{FF2B5EF4-FFF2-40B4-BE49-F238E27FC236}">
                  <a16:creationId xmlns:a16="http://schemas.microsoft.com/office/drawing/2014/main" xmlns="" id="{02E3A077-F087-4E14-A13E-4E9D4369B1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48">
              <a:extLst>
                <a:ext uri="{FF2B5EF4-FFF2-40B4-BE49-F238E27FC236}">
                  <a16:creationId xmlns:a16="http://schemas.microsoft.com/office/drawing/2014/main" xmlns="" id="{7CE4FAAA-45E7-4C86-B59A-F284B79EFD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7" name="Freeform 49">
              <a:extLst>
                <a:ext uri="{FF2B5EF4-FFF2-40B4-BE49-F238E27FC236}">
                  <a16:creationId xmlns:a16="http://schemas.microsoft.com/office/drawing/2014/main" xmlns="" id="{E2689B62-CCA1-4EE5-B622-FBA5168689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8" name="Freeform 8">
              <a:extLst>
                <a:ext uri="{FF2B5EF4-FFF2-40B4-BE49-F238E27FC236}">
                  <a16:creationId xmlns:a16="http://schemas.microsoft.com/office/drawing/2014/main" xmlns="" id="{113638EE-3BCF-4315-A329-3C6766A389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xmlns="" id="{4FB36B8F-335B-40F2-83BB-C2B2689DC2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xmlns="" id="{F616A82B-4290-46E7-BF7E-9119EFAF9B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DFB9D7-D5FF-4F7B-AB30-74A75443B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13" y="29782"/>
            <a:ext cx="5276867" cy="6858000"/>
          </a:xfr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dirty="0"/>
              <a:t>ДЯКУЮ ЗА УВАГУ</a:t>
            </a:r>
            <a:r>
              <a:rPr lang="en-US" dirty="0"/>
              <a:t>!</a:t>
            </a:r>
          </a:p>
        </p:txBody>
      </p:sp>
      <p:pic>
        <p:nvPicPr>
          <p:cNvPr id="7" name="Объект 6" descr="Изображение выглядит как текст, часы, знак&#10;&#10;Автоматически созданное описание">
            <a:extLst>
              <a:ext uri="{FF2B5EF4-FFF2-40B4-BE49-F238E27FC236}">
                <a16:creationId xmlns:a16="http://schemas.microsoft.com/office/drawing/2014/main" xmlns="" id="{ED494DC2-19AF-4E6F-B0BC-C451E4B48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9934" r="2" b="12216"/>
          <a:stretch/>
        </p:blipFill>
        <p:spPr>
          <a:xfrm>
            <a:off x="20" y="-1"/>
            <a:ext cx="691509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1344278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AnalogousFromLightSeedLeftStep">
      <a:dk1>
        <a:srgbClr val="000000"/>
      </a:dk1>
      <a:lt1>
        <a:srgbClr val="FFFFFF"/>
      </a:lt1>
      <a:dk2>
        <a:srgbClr val="41242B"/>
      </a:dk2>
      <a:lt2>
        <a:srgbClr val="E2E4E8"/>
      </a:lt2>
      <a:accent1>
        <a:srgbClr val="B69D7A"/>
      </a:accent1>
      <a:accent2>
        <a:srgbClr val="BA897F"/>
      </a:accent2>
      <a:accent3>
        <a:srgbClr val="C4929E"/>
      </a:accent3>
      <a:accent4>
        <a:srgbClr val="BA7FA6"/>
      </a:accent4>
      <a:accent5>
        <a:srgbClr val="C193C5"/>
      </a:accent5>
      <a:accent6>
        <a:srgbClr val="9D7FBA"/>
      </a:accent6>
      <a:hlink>
        <a:srgbClr val="6582AC"/>
      </a:hlink>
      <a:folHlink>
        <a:srgbClr val="7F7F7F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303</Words>
  <Application>Microsoft Office PowerPoint</Application>
  <PresentationFormat>Произвольный</PresentationFormat>
  <Paragraphs>54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BohemianVTI</vt:lpstr>
      <vt:lpstr>ФАРМАЦЕВТИЧНІ АСПЕКТИ ТОКСИКОМАНІЇ  ТА  НАРКОМАНІЇ</vt:lpstr>
      <vt:lpstr>Викладачі курсу</vt:lpstr>
      <vt:lpstr>ЦІЛІ:</vt:lpstr>
      <vt:lpstr>МЕТОЮ ВИКЛАДАННЯ  Є ВИВЧЕННЯ:</vt:lpstr>
      <vt:lpstr>ІНФОРМАЦІЯ ПРО КУРС:</vt:lpstr>
      <vt:lpstr>У РЕЗУЛЬТАТІ ВИВЧЕННЯ ДИСЦИПЛІНИ СТУДЕНТИ ЗНАТИМУТЬ:</vt:lpstr>
      <vt:lpstr>У РЕЗУЛЬТАТІ ВИВЧЕННЯ ДИСЦИПЛІНИ СТУДЕНТИ ВМІТИМУТЬ:</vt:lpstr>
      <vt:lpstr>Слайд 8</vt:lpstr>
      <vt:lpstr>МАТЕРІАЛЬНО-ТЕХНІЧНЕ ЗАБЕЗПЕЧЕННЯ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ФАРМАЦЕВТИЧНІ АСПЕКТИ ТОКСИКОМАНІЇ  ТА  НАРКОМАНІЇ</dc:title>
  <dc:creator>Войтенко Тетяна Іванівна</dc:creator>
  <cp:lastModifiedBy>farm3</cp:lastModifiedBy>
  <cp:revision>5</cp:revision>
  <dcterms:created xsi:type="dcterms:W3CDTF">2020-12-16T18:05:46Z</dcterms:created>
  <dcterms:modified xsi:type="dcterms:W3CDTF">2025-01-09T11:37:07Z</dcterms:modified>
</cp:coreProperties>
</file>