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4"/>
  </p:notesMasterIdLst>
  <p:handoutMasterIdLst>
    <p:handoutMasterId r:id="rId15"/>
  </p:handoutMasterIdLst>
  <p:sldIdLst>
    <p:sldId id="257" r:id="rId2"/>
    <p:sldId id="262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</p:sldIdLst>
  <p:sldSz cx="12188825" cy="6858000"/>
  <p:notesSz cx="6858000" cy="9144000"/>
  <p:defaultTextStyle>
    <a:defPPr rtl="0"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981" userDrawn="1">
          <p15:clr>
            <a:srgbClr val="A4A3A4"/>
          </p15:clr>
        </p15:guide>
        <p15:guide id="3" orient="horz" pos="3888">
          <p15:clr>
            <a:srgbClr val="A4A3A4"/>
          </p15:clr>
        </p15:guide>
        <p15:guide id="4" orient="horz" pos="864" userDrawn="1">
          <p15:clr>
            <a:srgbClr val="A4A3A4"/>
          </p15:clr>
        </p15:guide>
        <p15:guide id="5" pos="3839">
          <p15:clr>
            <a:srgbClr val="A4A3A4"/>
          </p15:clr>
        </p15:guide>
        <p15:guide id="6" pos="1007">
          <p15:clr>
            <a:srgbClr val="A4A3A4"/>
          </p15:clr>
        </p15:guide>
        <p15:guide id="7" pos="7173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FABFCF23-3B69-468F-B69F-88F6DE6A72F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howGuides="1">
      <p:cViewPr varScale="1">
        <p:scale>
          <a:sx n="67" d="100"/>
          <a:sy n="67" d="100"/>
        </p:scale>
        <p:origin x="432" y="72"/>
      </p:cViewPr>
      <p:guideLst>
        <p:guide orient="horz" pos="2160"/>
        <p:guide orient="horz" pos="981"/>
        <p:guide orient="horz" pos="3888"/>
        <p:guide orient="horz" pos="864"/>
        <p:guide pos="3839"/>
        <p:guide pos="1007"/>
        <p:guide pos="7173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howGuides="1">
      <p:cViewPr varScale="1">
        <p:scale>
          <a:sx n="76" d="100"/>
          <a:sy n="76" d="100"/>
        </p:scale>
        <p:origin x="2562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699571B-D9CC-489D-AD29-D8541179D7EE}" type="doc">
      <dgm:prSet loTypeId="urn:microsoft.com/office/officeart/2005/8/layout/vList2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uk-UA"/>
        </a:p>
      </dgm:t>
    </dgm:pt>
    <dgm:pt modelId="{A677BF3F-5C09-4841-BA4B-23CBB6B413BF}">
      <dgm:prSet phldrT="[Текст]"/>
      <dgm:spPr/>
      <dgm:t>
        <a:bodyPr/>
        <a:lstStyle/>
        <a:p>
          <a:r>
            <a:rPr lang="uk-UA" dirty="0" smtClean="0">
              <a:solidFill>
                <a:schemeClr val="accent2">
                  <a:lumMod val="50000"/>
                </a:schemeClr>
              </a:solidFill>
            </a:rPr>
            <a:t>«Медицина» 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6BAAB5A0-4C9F-45E4-9A23-6945568B42DA}" type="parTrans" cxnId="{F42A1E78-CF53-4DD2-90AD-77CDBC12E588}">
      <dgm:prSet/>
      <dgm:spPr/>
      <dgm:t>
        <a:bodyPr/>
        <a:lstStyle/>
        <a:p>
          <a:endParaRPr lang="uk-UA"/>
        </a:p>
      </dgm:t>
    </dgm:pt>
    <dgm:pt modelId="{D1C8ADD2-A7EC-4466-8A3A-D5938DE50D64}" type="sibTrans" cxnId="{F42A1E78-CF53-4DD2-90AD-77CDBC12E588}">
      <dgm:prSet/>
      <dgm:spPr/>
      <dgm:t>
        <a:bodyPr/>
        <a:lstStyle/>
        <a:p>
          <a:endParaRPr lang="uk-UA"/>
        </a:p>
      </dgm:t>
    </dgm:pt>
    <dgm:pt modelId="{D9ACCE3F-A80D-4449-915B-0225038C0D8D}">
      <dgm:prSet phldrT="[Текст]" phldr="1"/>
      <dgm:spPr/>
      <dgm:t>
        <a:bodyPr/>
        <a:lstStyle/>
        <a:p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F9D6171C-2A55-40D2-86D3-E858FFF37D48}" type="parTrans" cxnId="{494E1EEE-046D-457E-B6A8-8AB680D4E4AB}">
      <dgm:prSet/>
      <dgm:spPr/>
      <dgm:t>
        <a:bodyPr/>
        <a:lstStyle/>
        <a:p>
          <a:endParaRPr lang="uk-UA"/>
        </a:p>
      </dgm:t>
    </dgm:pt>
    <dgm:pt modelId="{9334D6DB-06F5-4D57-AF8E-5ADEBE4C0C18}" type="sibTrans" cxnId="{494E1EEE-046D-457E-B6A8-8AB680D4E4AB}">
      <dgm:prSet/>
      <dgm:spPr/>
      <dgm:t>
        <a:bodyPr/>
        <a:lstStyle/>
        <a:p>
          <a:endParaRPr lang="uk-UA"/>
        </a:p>
      </dgm:t>
    </dgm:pt>
    <dgm:pt modelId="{57206C24-2715-4BB0-96CA-727D5E28ABF2}">
      <dgm:prSet phldrT="[Текст]"/>
      <dgm:spPr/>
      <dgm:t>
        <a:bodyPr/>
        <a:lstStyle/>
        <a:p>
          <a:r>
            <a:rPr lang="uk-UA" dirty="0" smtClean="0">
              <a:solidFill>
                <a:schemeClr val="accent2">
                  <a:lumMod val="50000"/>
                </a:schemeClr>
              </a:solidFill>
            </a:rPr>
            <a:t>«Педіатрія» 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5D52E93A-676F-4E51-B5FE-F5451C3E97BA}" type="parTrans" cxnId="{B40F82D0-1B20-4687-92D7-426FC3F74EC3}">
      <dgm:prSet/>
      <dgm:spPr/>
      <dgm:t>
        <a:bodyPr/>
        <a:lstStyle/>
        <a:p>
          <a:endParaRPr lang="uk-UA"/>
        </a:p>
      </dgm:t>
    </dgm:pt>
    <dgm:pt modelId="{FECF7193-759C-4F10-9CF7-02E99D7710F6}" type="sibTrans" cxnId="{B40F82D0-1B20-4687-92D7-426FC3F74EC3}">
      <dgm:prSet/>
      <dgm:spPr/>
      <dgm:t>
        <a:bodyPr/>
        <a:lstStyle/>
        <a:p>
          <a:endParaRPr lang="uk-UA"/>
        </a:p>
      </dgm:t>
    </dgm:pt>
    <dgm:pt modelId="{C6E93862-2853-480D-AD33-9D932434DB29}">
      <dgm:prSet phldrT="[Текст]" phldr="1"/>
      <dgm:spPr/>
      <dgm:t>
        <a:bodyPr/>
        <a:lstStyle/>
        <a:p>
          <a:endParaRPr lang="uk-UA">
            <a:solidFill>
              <a:schemeClr val="accent2">
                <a:lumMod val="50000"/>
              </a:schemeClr>
            </a:solidFill>
          </a:endParaRPr>
        </a:p>
      </dgm:t>
    </dgm:pt>
    <dgm:pt modelId="{DDFA80FD-0C24-4CFE-B2DD-B89D0963EB83}" type="parTrans" cxnId="{62607049-F1C0-4C2B-9BB4-CF242D74A687}">
      <dgm:prSet/>
      <dgm:spPr/>
      <dgm:t>
        <a:bodyPr/>
        <a:lstStyle/>
        <a:p>
          <a:endParaRPr lang="uk-UA"/>
        </a:p>
      </dgm:t>
    </dgm:pt>
    <dgm:pt modelId="{7401BB3D-DC28-4307-8A11-A57EE8AD239A}" type="sibTrans" cxnId="{62607049-F1C0-4C2B-9BB4-CF242D74A687}">
      <dgm:prSet/>
      <dgm:spPr/>
      <dgm:t>
        <a:bodyPr/>
        <a:lstStyle/>
        <a:p>
          <a:endParaRPr lang="uk-UA"/>
        </a:p>
      </dgm:t>
    </dgm:pt>
    <dgm:pt modelId="{9B0E504F-7114-45F1-B4CC-25481FF274CE}">
      <dgm:prSet/>
      <dgm:spPr/>
      <dgm:t>
        <a:bodyPr/>
        <a:lstStyle/>
        <a:p>
          <a:r>
            <a:rPr lang="uk-UA" dirty="0" smtClean="0">
              <a:solidFill>
                <a:schemeClr val="accent2">
                  <a:lumMod val="50000"/>
                </a:schemeClr>
              </a:solidFill>
            </a:rPr>
            <a:t>«Стоматологія»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16741460-25B9-4B0B-B37B-3623E81E941F}" type="parTrans" cxnId="{AD8AF0E8-1143-49CB-BD8E-052DE242CD87}">
      <dgm:prSet/>
      <dgm:spPr/>
      <dgm:t>
        <a:bodyPr/>
        <a:lstStyle/>
        <a:p>
          <a:endParaRPr lang="uk-UA"/>
        </a:p>
      </dgm:t>
    </dgm:pt>
    <dgm:pt modelId="{6466CA85-30B7-4C72-A16D-26D52A882BD0}" type="sibTrans" cxnId="{AD8AF0E8-1143-49CB-BD8E-052DE242CD87}">
      <dgm:prSet/>
      <dgm:spPr/>
      <dgm:t>
        <a:bodyPr/>
        <a:lstStyle/>
        <a:p>
          <a:endParaRPr lang="uk-UA"/>
        </a:p>
      </dgm:t>
    </dgm:pt>
    <dgm:pt modelId="{A53D4D3B-2FFB-4265-9E4E-84365BB1CDA7}">
      <dgm:prSet/>
      <dgm:spPr/>
      <dgm:t>
        <a:bodyPr/>
        <a:lstStyle/>
        <a:p>
          <a:r>
            <a:rPr lang="uk-UA" dirty="0" smtClean="0">
              <a:solidFill>
                <a:schemeClr val="accent2">
                  <a:lumMod val="50000"/>
                </a:schemeClr>
              </a:solidFill>
            </a:rPr>
            <a:t>«Медична Психологія» 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2B77236A-ADFE-4EC4-AA91-DFB592DA62C5}" type="parTrans" cxnId="{DF7E03F3-35C8-49EA-AA04-047F3566BA15}">
      <dgm:prSet/>
      <dgm:spPr/>
      <dgm:t>
        <a:bodyPr/>
        <a:lstStyle/>
        <a:p>
          <a:endParaRPr lang="uk-UA"/>
        </a:p>
      </dgm:t>
    </dgm:pt>
    <dgm:pt modelId="{330FF985-E1ED-41FF-A78C-0C70AAD1B68A}" type="sibTrans" cxnId="{DF7E03F3-35C8-49EA-AA04-047F3566BA15}">
      <dgm:prSet/>
      <dgm:spPr/>
      <dgm:t>
        <a:bodyPr/>
        <a:lstStyle/>
        <a:p>
          <a:endParaRPr lang="uk-UA"/>
        </a:p>
      </dgm:t>
    </dgm:pt>
    <dgm:pt modelId="{E71AEC3F-4ED6-4C7B-93AA-714D53A26500}" type="pres">
      <dgm:prSet presAssocID="{1699571B-D9CC-489D-AD29-D8541179D7E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73C7D708-5CC9-4ED1-A67B-EB9DF9901602}" type="pres">
      <dgm:prSet presAssocID="{A677BF3F-5C09-4841-BA4B-23CBB6B413BF}" presName="parentText" presStyleLbl="node1" presStyleIdx="0" presStyleCnt="4" custLinFactNeighborX="0" custLinFactNeighborY="-4984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F0C3E435-682D-42DB-AFC8-28AD639C8EE2}" type="pres">
      <dgm:prSet presAssocID="{A677BF3F-5C09-4841-BA4B-23CBB6B413BF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F16C2EF0-C937-4BC5-A815-5034B768A43D}" type="pres">
      <dgm:prSet presAssocID="{57206C24-2715-4BB0-96CA-727D5E28ABF2}" presName="parentText" presStyleLbl="node1" presStyleIdx="1" presStyleCnt="4" custLinFactNeighborY="-6576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F82DE24D-1DEC-400B-B846-D96923CCB1C2}" type="pres">
      <dgm:prSet presAssocID="{57206C24-2715-4BB0-96CA-727D5E28ABF2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3BB4FA52-8305-4ED8-B176-A5A6078EF26D}" type="pres">
      <dgm:prSet presAssocID="{A53D4D3B-2FFB-4265-9E4E-84365BB1CDA7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69445A20-0EE9-4371-9857-74FD43C885DB}" type="pres">
      <dgm:prSet presAssocID="{330FF985-E1ED-41FF-A78C-0C70AAD1B68A}" presName="spacer" presStyleCnt="0"/>
      <dgm:spPr/>
    </dgm:pt>
    <dgm:pt modelId="{D7611D86-CCF1-41D9-8085-565F730A2B32}" type="pres">
      <dgm:prSet presAssocID="{9B0E504F-7114-45F1-B4CC-25481FF274CE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62607049-F1C0-4C2B-9BB4-CF242D74A687}" srcId="{57206C24-2715-4BB0-96CA-727D5E28ABF2}" destId="{C6E93862-2853-480D-AD33-9D932434DB29}" srcOrd="0" destOrd="0" parTransId="{DDFA80FD-0C24-4CFE-B2DD-B89D0963EB83}" sibTransId="{7401BB3D-DC28-4307-8A11-A57EE8AD239A}"/>
    <dgm:cxn modelId="{20F9B23C-AB33-4DD6-9162-56C2CCEB00D6}" type="presOf" srcId="{C6E93862-2853-480D-AD33-9D932434DB29}" destId="{F82DE24D-1DEC-400B-B846-D96923CCB1C2}" srcOrd="0" destOrd="0" presId="urn:microsoft.com/office/officeart/2005/8/layout/vList2"/>
    <dgm:cxn modelId="{7EAA0F77-37E6-4C8B-8AD5-BFE1C0861D41}" type="presOf" srcId="{D9ACCE3F-A80D-4449-915B-0225038C0D8D}" destId="{F0C3E435-682D-42DB-AFC8-28AD639C8EE2}" srcOrd="0" destOrd="0" presId="urn:microsoft.com/office/officeart/2005/8/layout/vList2"/>
    <dgm:cxn modelId="{24FB2DD6-4FFA-46FF-AFAD-D01491B47CFB}" type="presOf" srcId="{9B0E504F-7114-45F1-B4CC-25481FF274CE}" destId="{D7611D86-CCF1-41D9-8085-565F730A2B32}" srcOrd="0" destOrd="0" presId="urn:microsoft.com/office/officeart/2005/8/layout/vList2"/>
    <dgm:cxn modelId="{0788201E-EC6B-4665-B93B-F350324A8984}" type="presOf" srcId="{A53D4D3B-2FFB-4265-9E4E-84365BB1CDA7}" destId="{3BB4FA52-8305-4ED8-B176-A5A6078EF26D}" srcOrd="0" destOrd="0" presId="urn:microsoft.com/office/officeart/2005/8/layout/vList2"/>
    <dgm:cxn modelId="{68702662-B4EA-434C-A7A3-286003551CD3}" type="presOf" srcId="{57206C24-2715-4BB0-96CA-727D5E28ABF2}" destId="{F16C2EF0-C937-4BC5-A815-5034B768A43D}" srcOrd="0" destOrd="0" presId="urn:microsoft.com/office/officeart/2005/8/layout/vList2"/>
    <dgm:cxn modelId="{1B7C01DC-E78D-404B-82BC-59011174CBAC}" type="presOf" srcId="{1699571B-D9CC-489D-AD29-D8541179D7EE}" destId="{E71AEC3F-4ED6-4C7B-93AA-714D53A26500}" srcOrd="0" destOrd="0" presId="urn:microsoft.com/office/officeart/2005/8/layout/vList2"/>
    <dgm:cxn modelId="{B40F82D0-1B20-4687-92D7-426FC3F74EC3}" srcId="{1699571B-D9CC-489D-AD29-D8541179D7EE}" destId="{57206C24-2715-4BB0-96CA-727D5E28ABF2}" srcOrd="1" destOrd="0" parTransId="{5D52E93A-676F-4E51-B5FE-F5451C3E97BA}" sibTransId="{FECF7193-759C-4F10-9CF7-02E99D7710F6}"/>
    <dgm:cxn modelId="{DF7E03F3-35C8-49EA-AA04-047F3566BA15}" srcId="{1699571B-D9CC-489D-AD29-D8541179D7EE}" destId="{A53D4D3B-2FFB-4265-9E4E-84365BB1CDA7}" srcOrd="2" destOrd="0" parTransId="{2B77236A-ADFE-4EC4-AA91-DFB592DA62C5}" sibTransId="{330FF985-E1ED-41FF-A78C-0C70AAD1B68A}"/>
    <dgm:cxn modelId="{494E1EEE-046D-457E-B6A8-8AB680D4E4AB}" srcId="{A677BF3F-5C09-4841-BA4B-23CBB6B413BF}" destId="{D9ACCE3F-A80D-4449-915B-0225038C0D8D}" srcOrd="0" destOrd="0" parTransId="{F9D6171C-2A55-40D2-86D3-E858FFF37D48}" sibTransId="{9334D6DB-06F5-4D57-AF8E-5ADEBE4C0C18}"/>
    <dgm:cxn modelId="{AD8AF0E8-1143-49CB-BD8E-052DE242CD87}" srcId="{1699571B-D9CC-489D-AD29-D8541179D7EE}" destId="{9B0E504F-7114-45F1-B4CC-25481FF274CE}" srcOrd="3" destOrd="0" parTransId="{16741460-25B9-4B0B-B37B-3623E81E941F}" sibTransId="{6466CA85-30B7-4C72-A16D-26D52A882BD0}"/>
    <dgm:cxn modelId="{F42A1E78-CF53-4DD2-90AD-77CDBC12E588}" srcId="{1699571B-D9CC-489D-AD29-D8541179D7EE}" destId="{A677BF3F-5C09-4841-BA4B-23CBB6B413BF}" srcOrd="0" destOrd="0" parTransId="{6BAAB5A0-4C9F-45E4-9A23-6945568B42DA}" sibTransId="{D1C8ADD2-A7EC-4466-8A3A-D5938DE50D64}"/>
    <dgm:cxn modelId="{C262944F-C32F-40E5-B4BB-87E4B60F2A97}" type="presOf" srcId="{A677BF3F-5C09-4841-BA4B-23CBB6B413BF}" destId="{73C7D708-5CC9-4ED1-A67B-EB9DF9901602}" srcOrd="0" destOrd="0" presId="urn:microsoft.com/office/officeart/2005/8/layout/vList2"/>
    <dgm:cxn modelId="{DF813854-EDB2-4082-BEC2-4D64B20E2899}" type="presParOf" srcId="{E71AEC3F-4ED6-4C7B-93AA-714D53A26500}" destId="{73C7D708-5CC9-4ED1-A67B-EB9DF9901602}" srcOrd="0" destOrd="0" presId="urn:microsoft.com/office/officeart/2005/8/layout/vList2"/>
    <dgm:cxn modelId="{E93485B6-78E1-48DC-A984-259CA86DD23E}" type="presParOf" srcId="{E71AEC3F-4ED6-4C7B-93AA-714D53A26500}" destId="{F0C3E435-682D-42DB-AFC8-28AD639C8EE2}" srcOrd="1" destOrd="0" presId="urn:microsoft.com/office/officeart/2005/8/layout/vList2"/>
    <dgm:cxn modelId="{5E67A878-D714-445A-B6BF-55AF322A6B88}" type="presParOf" srcId="{E71AEC3F-4ED6-4C7B-93AA-714D53A26500}" destId="{F16C2EF0-C937-4BC5-A815-5034B768A43D}" srcOrd="2" destOrd="0" presId="urn:microsoft.com/office/officeart/2005/8/layout/vList2"/>
    <dgm:cxn modelId="{7A9B3B73-DC3B-44E6-8021-E753275E6152}" type="presParOf" srcId="{E71AEC3F-4ED6-4C7B-93AA-714D53A26500}" destId="{F82DE24D-1DEC-400B-B846-D96923CCB1C2}" srcOrd="3" destOrd="0" presId="urn:microsoft.com/office/officeart/2005/8/layout/vList2"/>
    <dgm:cxn modelId="{8AE45944-0929-4281-BC7B-B5FEC01B670B}" type="presParOf" srcId="{E71AEC3F-4ED6-4C7B-93AA-714D53A26500}" destId="{3BB4FA52-8305-4ED8-B176-A5A6078EF26D}" srcOrd="4" destOrd="0" presId="urn:microsoft.com/office/officeart/2005/8/layout/vList2"/>
    <dgm:cxn modelId="{F790C5A4-AE2B-49CF-82A5-1399473EFCEE}" type="presParOf" srcId="{E71AEC3F-4ED6-4C7B-93AA-714D53A26500}" destId="{69445A20-0EE9-4371-9857-74FD43C885DB}" srcOrd="5" destOrd="0" presId="urn:microsoft.com/office/officeart/2005/8/layout/vList2"/>
    <dgm:cxn modelId="{16F4E22D-C390-4920-B407-D5D1F79B349F}" type="presParOf" srcId="{E71AEC3F-4ED6-4C7B-93AA-714D53A26500}" destId="{D7611D86-CCF1-41D9-8085-565F730A2B32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2B04627-4FFD-4212-B0FF-3477692D3BC6}" type="doc">
      <dgm:prSet loTypeId="urn:microsoft.com/office/officeart/2005/8/layout/default" loCatId="list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uk-UA"/>
        </a:p>
      </dgm:t>
    </dgm:pt>
    <dgm:pt modelId="{5051A51F-A0E3-4F52-96CB-A47F085308B6}">
      <dgm:prSet phldrT="[Текст]"/>
      <dgm:spPr/>
      <dgm:t>
        <a:bodyPr/>
        <a:lstStyle/>
        <a:p>
          <a:r>
            <a:rPr lang="uk-UA" dirty="0" smtClean="0">
              <a:solidFill>
                <a:schemeClr val="accent2">
                  <a:lumMod val="50000"/>
                </a:schemeClr>
              </a:solidFill>
            </a:rPr>
            <a:t>професійну етику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B9ECE63B-A37E-4760-AAF6-C260769FA531}" type="parTrans" cxnId="{ED822949-9B39-4CC2-82A4-7658406D2ABE}">
      <dgm:prSet/>
      <dgm:spPr/>
      <dgm:t>
        <a:bodyPr/>
        <a:lstStyle/>
        <a:p>
          <a:endParaRPr lang="uk-UA"/>
        </a:p>
      </dgm:t>
    </dgm:pt>
    <dgm:pt modelId="{705FDE25-131C-4872-B870-BF01EABB39CA}" type="sibTrans" cxnId="{ED822949-9B39-4CC2-82A4-7658406D2ABE}">
      <dgm:prSet/>
      <dgm:spPr/>
      <dgm:t>
        <a:bodyPr/>
        <a:lstStyle/>
        <a:p>
          <a:endParaRPr lang="uk-UA"/>
        </a:p>
      </dgm:t>
    </dgm:pt>
    <dgm:pt modelId="{139B4FB9-3740-4883-BB70-7C7E9E406EF9}">
      <dgm:prSet phldrT="[Текст]"/>
      <dgm:spPr/>
      <dgm:t>
        <a:bodyPr/>
        <a:lstStyle/>
        <a:p>
          <a:r>
            <a:rPr lang="uk-UA" dirty="0" smtClean="0">
              <a:solidFill>
                <a:schemeClr val="accent2">
                  <a:lumMod val="50000"/>
                </a:schemeClr>
              </a:solidFill>
            </a:rPr>
            <a:t>медичну деонтологію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44FE85A6-E93D-4C6E-A9E7-9681A8D601E8}" type="parTrans" cxnId="{0EC59C93-10D2-45C6-87D7-C4639210B5DD}">
      <dgm:prSet/>
      <dgm:spPr/>
      <dgm:t>
        <a:bodyPr/>
        <a:lstStyle/>
        <a:p>
          <a:endParaRPr lang="uk-UA"/>
        </a:p>
      </dgm:t>
    </dgm:pt>
    <dgm:pt modelId="{FF0783A9-6A52-45E3-9D5D-AB9E3D811280}" type="sibTrans" cxnId="{0EC59C93-10D2-45C6-87D7-C4639210B5DD}">
      <dgm:prSet/>
      <dgm:spPr/>
      <dgm:t>
        <a:bodyPr/>
        <a:lstStyle/>
        <a:p>
          <a:endParaRPr lang="uk-UA"/>
        </a:p>
      </dgm:t>
    </dgm:pt>
    <dgm:pt modelId="{430AB11E-9036-4DBE-9A59-B0A7E15DE8E3}">
      <dgm:prSet phldrT="[Текст]"/>
      <dgm:spPr/>
      <dgm:t>
        <a:bodyPr/>
        <a:lstStyle/>
        <a:p>
          <a:r>
            <a:rPr lang="uk-UA" dirty="0" smtClean="0">
              <a:solidFill>
                <a:schemeClr val="accent2">
                  <a:lumMod val="50000"/>
                </a:schemeClr>
              </a:solidFill>
            </a:rPr>
            <a:t>клятву лікаря України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F7B62CDF-FA3A-45D2-BD5B-C156EA32F07C}" type="parTrans" cxnId="{B00FC9F3-9965-4F8B-96C0-B54F03D3E065}">
      <dgm:prSet/>
      <dgm:spPr/>
      <dgm:t>
        <a:bodyPr/>
        <a:lstStyle/>
        <a:p>
          <a:endParaRPr lang="uk-UA"/>
        </a:p>
      </dgm:t>
    </dgm:pt>
    <dgm:pt modelId="{E52507F3-7D15-4B6D-9113-5E38690940B6}" type="sibTrans" cxnId="{B00FC9F3-9965-4F8B-96C0-B54F03D3E065}">
      <dgm:prSet/>
      <dgm:spPr/>
      <dgm:t>
        <a:bodyPr/>
        <a:lstStyle/>
        <a:p>
          <a:endParaRPr lang="uk-UA"/>
        </a:p>
      </dgm:t>
    </dgm:pt>
    <dgm:pt modelId="{4B9C6877-81CB-4BB2-9D66-3AC375FABE85}">
      <dgm:prSet phldrT="[Текст]"/>
      <dgm:spPr/>
      <dgm:t>
        <a:bodyPr/>
        <a:lstStyle/>
        <a:p>
          <a:r>
            <a:rPr lang="uk-UA" dirty="0" smtClean="0">
              <a:solidFill>
                <a:schemeClr val="accent2">
                  <a:lumMod val="50000"/>
                </a:schemeClr>
              </a:solidFill>
            </a:rPr>
            <a:t>етичний кодекс лікаря України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77E9F846-D168-4F4C-8739-5BBACE6B8291}" type="parTrans" cxnId="{E832D133-22CA-4B9E-A22A-E683E89A9726}">
      <dgm:prSet/>
      <dgm:spPr/>
      <dgm:t>
        <a:bodyPr/>
        <a:lstStyle/>
        <a:p>
          <a:endParaRPr lang="uk-UA"/>
        </a:p>
      </dgm:t>
    </dgm:pt>
    <dgm:pt modelId="{B3B2BEF7-828D-4141-A8AE-BB4CC7158506}" type="sibTrans" cxnId="{E832D133-22CA-4B9E-A22A-E683E89A9726}">
      <dgm:prSet/>
      <dgm:spPr/>
      <dgm:t>
        <a:bodyPr/>
        <a:lstStyle/>
        <a:p>
          <a:endParaRPr lang="uk-UA"/>
        </a:p>
      </dgm:t>
    </dgm:pt>
    <dgm:pt modelId="{8E1EDE9C-B04E-4FB8-8F9F-B4E6CAE2A03A}">
      <dgm:prSet phldrT="[Текст]"/>
      <dgm:spPr/>
      <dgm:t>
        <a:bodyPr/>
        <a:lstStyle/>
        <a:p>
          <a:r>
            <a:rPr lang="uk-UA" dirty="0" smtClean="0">
              <a:solidFill>
                <a:schemeClr val="accent2">
                  <a:lumMod val="50000"/>
                </a:schemeClr>
              </a:solidFill>
            </a:rPr>
            <a:t>деонтологічні особливості галузей медицини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1EAD6CE1-8452-484D-A861-ED75B84A4DB2}" type="parTrans" cxnId="{22F9B312-1585-48E0-845F-1A48556E93EC}">
      <dgm:prSet/>
      <dgm:spPr/>
      <dgm:t>
        <a:bodyPr/>
        <a:lstStyle/>
        <a:p>
          <a:endParaRPr lang="uk-UA"/>
        </a:p>
      </dgm:t>
    </dgm:pt>
    <dgm:pt modelId="{82FD2ABE-F109-4993-B472-63D4590770CD}" type="sibTrans" cxnId="{22F9B312-1585-48E0-845F-1A48556E93EC}">
      <dgm:prSet/>
      <dgm:spPr/>
      <dgm:t>
        <a:bodyPr/>
        <a:lstStyle/>
        <a:p>
          <a:endParaRPr lang="uk-UA"/>
        </a:p>
      </dgm:t>
    </dgm:pt>
    <dgm:pt modelId="{C0CF1774-523A-4931-ACB6-A4084750CBDC}" type="pres">
      <dgm:prSet presAssocID="{22B04627-4FFD-4212-B0FF-3477692D3BC6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97A82C53-2260-495F-9E5C-DE20F4F9771D}" type="pres">
      <dgm:prSet presAssocID="{5051A51F-A0E3-4F52-96CB-A47F085308B6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416659D9-8854-4017-9E55-B52E8A8ACF8E}" type="pres">
      <dgm:prSet presAssocID="{705FDE25-131C-4872-B870-BF01EABB39CA}" presName="sibTrans" presStyleCnt="0"/>
      <dgm:spPr/>
    </dgm:pt>
    <dgm:pt modelId="{B8BFF8C1-F305-4D99-90AA-EDE5FF163B54}" type="pres">
      <dgm:prSet presAssocID="{139B4FB9-3740-4883-BB70-7C7E9E406EF9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556E8E67-8BE3-45D1-BE2E-A0742D4ACC5C}" type="pres">
      <dgm:prSet presAssocID="{FF0783A9-6A52-45E3-9D5D-AB9E3D811280}" presName="sibTrans" presStyleCnt="0"/>
      <dgm:spPr/>
    </dgm:pt>
    <dgm:pt modelId="{1C6429D4-9D25-480D-84B8-23D9913FE703}" type="pres">
      <dgm:prSet presAssocID="{430AB11E-9036-4DBE-9A59-B0A7E15DE8E3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C5D93555-8EA1-47B9-AB61-94ED9C3C9094}" type="pres">
      <dgm:prSet presAssocID="{E52507F3-7D15-4B6D-9113-5E38690940B6}" presName="sibTrans" presStyleCnt="0"/>
      <dgm:spPr/>
    </dgm:pt>
    <dgm:pt modelId="{9C6D8681-1EB6-4972-9E0C-43E0F990631D}" type="pres">
      <dgm:prSet presAssocID="{4B9C6877-81CB-4BB2-9D66-3AC375FABE85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ACE6F9F2-03C9-4C15-8153-BE2F3D7FE5FF}" type="pres">
      <dgm:prSet presAssocID="{B3B2BEF7-828D-4141-A8AE-BB4CC7158506}" presName="sibTrans" presStyleCnt="0"/>
      <dgm:spPr/>
    </dgm:pt>
    <dgm:pt modelId="{CE7EE7E1-AC04-4531-986C-B248CA870A4F}" type="pres">
      <dgm:prSet presAssocID="{8E1EDE9C-B04E-4FB8-8F9F-B4E6CAE2A03A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0C1B2A75-2BC5-424A-8D33-C0226129516F}" type="presOf" srcId="{4B9C6877-81CB-4BB2-9D66-3AC375FABE85}" destId="{9C6D8681-1EB6-4972-9E0C-43E0F990631D}" srcOrd="0" destOrd="0" presId="urn:microsoft.com/office/officeart/2005/8/layout/default"/>
    <dgm:cxn modelId="{FCF87A49-B6DD-43A9-B057-5592235140A2}" type="presOf" srcId="{139B4FB9-3740-4883-BB70-7C7E9E406EF9}" destId="{B8BFF8C1-F305-4D99-90AA-EDE5FF163B54}" srcOrd="0" destOrd="0" presId="urn:microsoft.com/office/officeart/2005/8/layout/default"/>
    <dgm:cxn modelId="{1A4C3417-53B1-436E-BDFA-2BAD7E8FD4D6}" type="presOf" srcId="{22B04627-4FFD-4212-B0FF-3477692D3BC6}" destId="{C0CF1774-523A-4931-ACB6-A4084750CBDC}" srcOrd="0" destOrd="0" presId="urn:microsoft.com/office/officeart/2005/8/layout/default"/>
    <dgm:cxn modelId="{0F656B78-7071-491A-8BA9-2C77CF3B8002}" type="presOf" srcId="{8E1EDE9C-B04E-4FB8-8F9F-B4E6CAE2A03A}" destId="{CE7EE7E1-AC04-4531-986C-B248CA870A4F}" srcOrd="0" destOrd="0" presId="urn:microsoft.com/office/officeart/2005/8/layout/default"/>
    <dgm:cxn modelId="{3490E2B7-69FC-4C6E-9DB7-1532B4B4B4C3}" type="presOf" srcId="{5051A51F-A0E3-4F52-96CB-A47F085308B6}" destId="{97A82C53-2260-495F-9E5C-DE20F4F9771D}" srcOrd="0" destOrd="0" presId="urn:microsoft.com/office/officeart/2005/8/layout/default"/>
    <dgm:cxn modelId="{BAAF8382-7E08-4D97-8B06-78ACFCB1F886}" type="presOf" srcId="{430AB11E-9036-4DBE-9A59-B0A7E15DE8E3}" destId="{1C6429D4-9D25-480D-84B8-23D9913FE703}" srcOrd="0" destOrd="0" presId="urn:microsoft.com/office/officeart/2005/8/layout/default"/>
    <dgm:cxn modelId="{ED822949-9B39-4CC2-82A4-7658406D2ABE}" srcId="{22B04627-4FFD-4212-B0FF-3477692D3BC6}" destId="{5051A51F-A0E3-4F52-96CB-A47F085308B6}" srcOrd="0" destOrd="0" parTransId="{B9ECE63B-A37E-4760-AAF6-C260769FA531}" sibTransId="{705FDE25-131C-4872-B870-BF01EABB39CA}"/>
    <dgm:cxn modelId="{0EC59C93-10D2-45C6-87D7-C4639210B5DD}" srcId="{22B04627-4FFD-4212-B0FF-3477692D3BC6}" destId="{139B4FB9-3740-4883-BB70-7C7E9E406EF9}" srcOrd="1" destOrd="0" parTransId="{44FE85A6-E93D-4C6E-A9E7-9681A8D601E8}" sibTransId="{FF0783A9-6A52-45E3-9D5D-AB9E3D811280}"/>
    <dgm:cxn modelId="{22F9B312-1585-48E0-845F-1A48556E93EC}" srcId="{22B04627-4FFD-4212-B0FF-3477692D3BC6}" destId="{8E1EDE9C-B04E-4FB8-8F9F-B4E6CAE2A03A}" srcOrd="4" destOrd="0" parTransId="{1EAD6CE1-8452-484D-A861-ED75B84A4DB2}" sibTransId="{82FD2ABE-F109-4993-B472-63D4590770CD}"/>
    <dgm:cxn modelId="{B00FC9F3-9965-4F8B-96C0-B54F03D3E065}" srcId="{22B04627-4FFD-4212-B0FF-3477692D3BC6}" destId="{430AB11E-9036-4DBE-9A59-B0A7E15DE8E3}" srcOrd="2" destOrd="0" parTransId="{F7B62CDF-FA3A-45D2-BD5B-C156EA32F07C}" sibTransId="{E52507F3-7D15-4B6D-9113-5E38690940B6}"/>
    <dgm:cxn modelId="{E832D133-22CA-4B9E-A22A-E683E89A9726}" srcId="{22B04627-4FFD-4212-B0FF-3477692D3BC6}" destId="{4B9C6877-81CB-4BB2-9D66-3AC375FABE85}" srcOrd="3" destOrd="0" parTransId="{77E9F846-D168-4F4C-8739-5BBACE6B8291}" sibTransId="{B3B2BEF7-828D-4141-A8AE-BB4CC7158506}"/>
    <dgm:cxn modelId="{DD6A8ABF-D7AA-4E39-9EFB-08A051E2D5EB}" type="presParOf" srcId="{C0CF1774-523A-4931-ACB6-A4084750CBDC}" destId="{97A82C53-2260-495F-9E5C-DE20F4F9771D}" srcOrd="0" destOrd="0" presId="urn:microsoft.com/office/officeart/2005/8/layout/default"/>
    <dgm:cxn modelId="{6D8637E4-1BAB-411E-A1C2-DBD27F9F4521}" type="presParOf" srcId="{C0CF1774-523A-4931-ACB6-A4084750CBDC}" destId="{416659D9-8854-4017-9E55-B52E8A8ACF8E}" srcOrd="1" destOrd="0" presId="urn:microsoft.com/office/officeart/2005/8/layout/default"/>
    <dgm:cxn modelId="{982D3F51-0F5B-49F1-87D7-AAA66CA65B52}" type="presParOf" srcId="{C0CF1774-523A-4931-ACB6-A4084750CBDC}" destId="{B8BFF8C1-F305-4D99-90AA-EDE5FF163B54}" srcOrd="2" destOrd="0" presId="urn:microsoft.com/office/officeart/2005/8/layout/default"/>
    <dgm:cxn modelId="{EFAA2149-ECF2-4ADC-9215-B9C570A40625}" type="presParOf" srcId="{C0CF1774-523A-4931-ACB6-A4084750CBDC}" destId="{556E8E67-8BE3-45D1-BE2E-A0742D4ACC5C}" srcOrd="3" destOrd="0" presId="urn:microsoft.com/office/officeart/2005/8/layout/default"/>
    <dgm:cxn modelId="{88E578E0-F2FA-4BAD-8991-5AEB94ACDB23}" type="presParOf" srcId="{C0CF1774-523A-4931-ACB6-A4084750CBDC}" destId="{1C6429D4-9D25-480D-84B8-23D9913FE703}" srcOrd="4" destOrd="0" presId="urn:microsoft.com/office/officeart/2005/8/layout/default"/>
    <dgm:cxn modelId="{585725E6-7463-435A-BDCD-36265DE404D6}" type="presParOf" srcId="{C0CF1774-523A-4931-ACB6-A4084750CBDC}" destId="{C5D93555-8EA1-47B9-AB61-94ED9C3C9094}" srcOrd="5" destOrd="0" presId="urn:microsoft.com/office/officeart/2005/8/layout/default"/>
    <dgm:cxn modelId="{03553506-732A-4624-91F4-1C56E619AF8D}" type="presParOf" srcId="{C0CF1774-523A-4931-ACB6-A4084750CBDC}" destId="{9C6D8681-1EB6-4972-9E0C-43E0F990631D}" srcOrd="6" destOrd="0" presId="urn:microsoft.com/office/officeart/2005/8/layout/default"/>
    <dgm:cxn modelId="{E9A1803C-3CE2-44F7-954C-32AE12A9A0FC}" type="presParOf" srcId="{C0CF1774-523A-4931-ACB6-A4084750CBDC}" destId="{ACE6F9F2-03C9-4C15-8153-BE2F3D7FE5FF}" srcOrd="7" destOrd="0" presId="urn:microsoft.com/office/officeart/2005/8/layout/default"/>
    <dgm:cxn modelId="{80830082-2333-49F9-9384-9E40923F593C}" type="presParOf" srcId="{C0CF1774-523A-4931-ACB6-A4084750CBDC}" destId="{CE7EE7E1-AC04-4531-986C-B248CA870A4F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4F4562D-B5E0-4DBA-8B8B-52CC971DA1B2}" type="doc">
      <dgm:prSet loTypeId="urn:microsoft.com/office/officeart/2005/8/layout/default" loCatId="list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uk-UA"/>
        </a:p>
      </dgm:t>
    </dgm:pt>
    <dgm:pt modelId="{21CDDFE5-45D3-4331-8731-F53F57C3D222}">
      <dgm:prSet phldrT="[Текст]"/>
      <dgm:spPr/>
      <dgm:t>
        <a:bodyPr/>
        <a:lstStyle/>
        <a:p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необхідність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формування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інтегральних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уявлень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про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деонтологію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в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галузях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медицини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та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розуміння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особою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етичних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обов’язків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медика;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2F1C4D02-F684-46A3-8B0E-998B699DD339}" type="parTrans" cxnId="{B2F86FE6-183E-4C6B-BBF9-A65D6FF4BC16}">
      <dgm:prSet/>
      <dgm:spPr/>
      <dgm:t>
        <a:bodyPr/>
        <a:lstStyle/>
        <a:p>
          <a:endParaRPr lang="uk-UA"/>
        </a:p>
      </dgm:t>
    </dgm:pt>
    <dgm:pt modelId="{636E51AA-2F93-4FAD-9443-B7F2D967B735}" type="sibTrans" cxnId="{B2F86FE6-183E-4C6B-BBF9-A65D6FF4BC16}">
      <dgm:prSet/>
      <dgm:spPr/>
      <dgm:t>
        <a:bodyPr/>
        <a:lstStyle/>
        <a:p>
          <a:endParaRPr lang="uk-UA"/>
        </a:p>
      </dgm:t>
    </dgm:pt>
    <dgm:pt modelId="{62F5BEBE-481D-4BBA-A44B-BAA41B2D038B}">
      <dgm:prSet phldrT="[Текст]"/>
      <dgm:spPr/>
      <dgm:t>
        <a:bodyPr/>
        <a:lstStyle/>
        <a:p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розуміння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зв’язку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між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основоположними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документами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медичної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етики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,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моральними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критеріями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працівників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системи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охорони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здоров’я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та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їх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посадовими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обов’язками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;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17ADCC1C-10C7-4016-ACDD-9BDBAAF298DC}" type="parTrans" cxnId="{13418DE9-F8B1-4036-9C5E-1CAF39551D25}">
      <dgm:prSet/>
      <dgm:spPr/>
      <dgm:t>
        <a:bodyPr/>
        <a:lstStyle/>
        <a:p>
          <a:endParaRPr lang="uk-UA"/>
        </a:p>
      </dgm:t>
    </dgm:pt>
    <dgm:pt modelId="{615DA1E7-0FF5-4274-A54B-E2043AC5DB66}" type="sibTrans" cxnId="{13418DE9-F8B1-4036-9C5E-1CAF39551D25}">
      <dgm:prSet/>
      <dgm:spPr/>
      <dgm:t>
        <a:bodyPr/>
        <a:lstStyle/>
        <a:p>
          <a:endParaRPr lang="uk-UA"/>
        </a:p>
      </dgm:t>
    </dgm:pt>
    <dgm:pt modelId="{E045FB1E-2172-46EE-A6A0-8320070EE14E}">
      <dgm:prSet phldrT="[Текст]"/>
      <dgm:spPr/>
      <dgm:t>
        <a:bodyPr/>
        <a:lstStyle/>
        <a:p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значимість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навичок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побудови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продуктивних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відносин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в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середині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трудового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колективу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,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методів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запобігання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та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розв’язання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етичних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конфліктів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при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виконанні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професійних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обов’язків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лікаря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;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8380EB80-9363-4F6C-8925-CE68384A50A4}" type="parTrans" cxnId="{49744FD4-3932-4069-AC90-4F34BDA6BE1F}">
      <dgm:prSet/>
      <dgm:spPr/>
      <dgm:t>
        <a:bodyPr/>
        <a:lstStyle/>
        <a:p>
          <a:endParaRPr lang="uk-UA"/>
        </a:p>
      </dgm:t>
    </dgm:pt>
    <dgm:pt modelId="{721F6420-A1B9-4B83-AD49-D6C2691ADB29}" type="sibTrans" cxnId="{49744FD4-3932-4069-AC90-4F34BDA6BE1F}">
      <dgm:prSet/>
      <dgm:spPr/>
      <dgm:t>
        <a:bodyPr/>
        <a:lstStyle/>
        <a:p>
          <a:endParaRPr lang="uk-UA"/>
        </a:p>
      </dgm:t>
    </dgm:pt>
    <dgm:pt modelId="{30649078-AEBD-4741-8654-0B9A4FE76833}">
      <dgm:prSet/>
      <dgm:spPr/>
      <dgm:t>
        <a:bodyPr/>
        <a:lstStyle/>
        <a:p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усвідомлення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лікарем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своєї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відповідальності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у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побудові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довірливих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,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ділових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,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продуктивних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,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осмислених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стосунків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із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пацієнтом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та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його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близькими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.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73A601AB-F0D1-4665-A9E9-0885911DA8E0}" type="parTrans" cxnId="{C42593C3-69F7-4A87-9002-094B4665A9F9}">
      <dgm:prSet/>
      <dgm:spPr/>
      <dgm:t>
        <a:bodyPr/>
        <a:lstStyle/>
        <a:p>
          <a:endParaRPr lang="uk-UA"/>
        </a:p>
      </dgm:t>
    </dgm:pt>
    <dgm:pt modelId="{144A1292-AFD2-4432-A7E3-8C82B2261F38}" type="sibTrans" cxnId="{C42593C3-69F7-4A87-9002-094B4665A9F9}">
      <dgm:prSet/>
      <dgm:spPr/>
      <dgm:t>
        <a:bodyPr/>
        <a:lstStyle/>
        <a:p>
          <a:endParaRPr lang="uk-UA"/>
        </a:p>
      </dgm:t>
    </dgm:pt>
    <dgm:pt modelId="{DDF308AD-8D15-471F-9D2C-FED294AC9623}" type="pres">
      <dgm:prSet presAssocID="{74F4562D-B5E0-4DBA-8B8B-52CC971DA1B2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AD709C98-41BA-4FCA-B386-5839930088B4}" type="pres">
      <dgm:prSet presAssocID="{21CDDFE5-45D3-4331-8731-F53F57C3D222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4BA3CB37-5ABC-4B0E-A4EC-E78E8FDC7A20}" type="pres">
      <dgm:prSet presAssocID="{636E51AA-2F93-4FAD-9443-B7F2D967B735}" presName="sibTrans" presStyleCnt="0"/>
      <dgm:spPr/>
    </dgm:pt>
    <dgm:pt modelId="{26305E0E-EF7B-4A39-A6CB-C40325161A2A}" type="pres">
      <dgm:prSet presAssocID="{62F5BEBE-481D-4BBA-A44B-BAA41B2D038B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440B63BA-E9D5-49F9-9988-5FFB3CB61CFE}" type="pres">
      <dgm:prSet presAssocID="{615DA1E7-0FF5-4274-A54B-E2043AC5DB66}" presName="sibTrans" presStyleCnt="0"/>
      <dgm:spPr/>
    </dgm:pt>
    <dgm:pt modelId="{E6A35AD6-40AA-4E61-AEAF-E1BF4FD6DD75}" type="pres">
      <dgm:prSet presAssocID="{E045FB1E-2172-46EE-A6A0-8320070EE14E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CFFE30B9-396F-4796-A364-03306420E7DC}" type="pres">
      <dgm:prSet presAssocID="{721F6420-A1B9-4B83-AD49-D6C2691ADB29}" presName="sibTrans" presStyleCnt="0"/>
      <dgm:spPr/>
    </dgm:pt>
    <dgm:pt modelId="{E22069B6-EACF-4438-B765-6E7B379223B3}" type="pres">
      <dgm:prSet presAssocID="{30649078-AEBD-4741-8654-0B9A4FE76833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E9EFD62E-1342-48EE-A296-BB9E858E525B}" type="presOf" srcId="{E045FB1E-2172-46EE-A6A0-8320070EE14E}" destId="{E6A35AD6-40AA-4E61-AEAF-E1BF4FD6DD75}" srcOrd="0" destOrd="0" presId="urn:microsoft.com/office/officeart/2005/8/layout/default"/>
    <dgm:cxn modelId="{B2F86FE6-183E-4C6B-BBF9-A65D6FF4BC16}" srcId="{74F4562D-B5E0-4DBA-8B8B-52CC971DA1B2}" destId="{21CDDFE5-45D3-4331-8731-F53F57C3D222}" srcOrd="0" destOrd="0" parTransId="{2F1C4D02-F684-46A3-8B0E-998B699DD339}" sibTransId="{636E51AA-2F93-4FAD-9443-B7F2D967B735}"/>
    <dgm:cxn modelId="{13418DE9-F8B1-4036-9C5E-1CAF39551D25}" srcId="{74F4562D-B5E0-4DBA-8B8B-52CC971DA1B2}" destId="{62F5BEBE-481D-4BBA-A44B-BAA41B2D038B}" srcOrd="1" destOrd="0" parTransId="{17ADCC1C-10C7-4016-ACDD-9BDBAAF298DC}" sibTransId="{615DA1E7-0FF5-4274-A54B-E2043AC5DB66}"/>
    <dgm:cxn modelId="{49744FD4-3932-4069-AC90-4F34BDA6BE1F}" srcId="{74F4562D-B5E0-4DBA-8B8B-52CC971DA1B2}" destId="{E045FB1E-2172-46EE-A6A0-8320070EE14E}" srcOrd="2" destOrd="0" parTransId="{8380EB80-9363-4F6C-8925-CE68384A50A4}" sibTransId="{721F6420-A1B9-4B83-AD49-D6C2691ADB29}"/>
    <dgm:cxn modelId="{EE2F2F6F-ABED-478E-9D76-B615D861132C}" type="presOf" srcId="{30649078-AEBD-4741-8654-0B9A4FE76833}" destId="{E22069B6-EACF-4438-B765-6E7B379223B3}" srcOrd="0" destOrd="0" presId="urn:microsoft.com/office/officeart/2005/8/layout/default"/>
    <dgm:cxn modelId="{5F041BB1-08FD-46A5-B641-79280FD81976}" type="presOf" srcId="{62F5BEBE-481D-4BBA-A44B-BAA41B2D038B}" destId="{26305E0E-EF7B-4A39-A6CB-C40325161A2A}" srcOrd="0" destOrd="0" presId="urn:microsoft.com/office/officeart/2005/8/layout/default"/>
    <dgm:cxn modelId="{C42593C3-69F7-4A87-9002-094B4665A9F9}" srcId="{74F4562D-B5E0-4DBA-8B8B-52CC971DA1B2}" destId="{30649078-AEBD-4741-8654-0B9A4FE76833}" srcOrd="3" destOrd="0" parTransId="{73A601AB-F0D1-4665-A9E9-0885911DA8E0}" sibTransId="{144A1292-AFD2-4432-A7E3-8C82B2261F38}"/>
    <dgm:cxn modelId="{B9664C63-9A34-486B-BD93-E947125D2909}" type="presOf" srcId="{74F4562D-B5E0-4DBA-8B8B-52CC971DA1B2}" destId="{DDF308AD-8D15-471F-9D2C-FED294AC9623}" srcOrd="0" destOrd="0" presId="urn:microsoft.com/office/officeart/2005/8/layout/default"/>
    <dgm:cxn modelId="{16B4B013-7065-440B-A60A-7A9516EAB747}" type="presOf" srcId="{21CDDFE5-45D3-4331-8731-F53F57C3D222}" destId="{AD709C98-41BA-4FCA-B386-5839930088B4}" srcOrd="0" destOrd="0" presId="urn:microsoft.com/office/officeart/2005/8/layout/default"/>
    <dgm:cxn modelId="{AB4E771F-FB0F-4362-BA62-53ABA678DB18}" type="presParOf" srcId="{DDF308AD-8D15-471F-9D2C-FED294AC9623}" destId="{AD709C98-41BA-4FCA-B386-5839930088B4}" srcOrd="0" destOrd="0" presId="urn:microsoft.com/office/officeart/2005/8/layout/default"/>
    <dgm:cxn modelId="{1AF220E6-177D-4C53-8D70-9F70F4F6313A}" type="presParOf" srcId="{DDF308AD-8D15-471F-9D2C-FED294AC9623}" destId="{4BA3CB37-5ABC-4B0E-A4EC-E78E8FDC7A20}" srcOrd="1" destOrd="0" presId="urn:microsoft.com/office/officeart/2005/8/layout/default"/>
    <dgm:cxn modelId="{EFDCF0A5-2B4F-4972-B7B2-8904275F750A}" type="presParOf" srcId="{DDF308AD-8D15-471F-9D2C-FED294AC9623}" destId="{26305E0E-EF7B-4A39-A6CB-C40325161A2A}" srcOrd="2" destOrd="0" presId="urn:microsoft.com/office/officeart/2005/8/layout/default"/>
    <dgm:cxn modelId="{C6A0215C-6276-444B-A5C0-085A874CB5B9}" type="presParOf" srcId="{DDF308AD-8D15-471F-9D2C-FED294AC9623}" destId="{440B63BA-E9D5-49F9-9988-5FFB3CB61CFE}" srcOrd="3" destOrd="0" presId="urn:microsoft.com/office/officeart/2005/8/layout/default"/>
    <dgm:cxn modelId="{04A36225-7B6E-49D8-8A05-08E1C672FBDB}" type="presParOf" srcId="{DDF308AD-8D15-471F-9D2C-FED294AC9623}" destId="{E6A35AD6-40AA-4E61-AEAF-E1BF4FD6DD75}" srcOrd="4" destOrd="0" presId="urn:microsoft.com/office/officeart/2005/8/layout/default"/>
    <dgm:cxn modelId="{BBE5276B-152B-4647-93DB-BF14DE742541}" type="presParOf" srcId="{DDF308AD-8D15-471F-9D2C-FED294AC9623}" destId="{CFFE30B9-396F-4796-A364-03306420E7DC}" srcOrd="5" destOrd="0" presId="urn:microsoft.com/office/officeart/2005/8/layout/default"/>
    <dgm:cxn modelId="{80220C08-442A-4358-A83D-23F9836D4018}" type="presParOf" srcId="{DDF308AD-8D15-471F-9D2C-FED294AC9623}" destId="{E22069B6-EACF-4438-B765-6E7B379223B3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3E469D9-623E-4DC6-A4F5-3C4D4503046B}" type="doc">
      <dgm:prSet loTypeId="urn:microsoft.com/office/officeart/2005/8/layout/cycle6" loCatId="relationship" qsTypeId="urn:microsoft.com/office/officeart/2005/8/quickstyle/3d7" qsCatId="3D" csTypeId="urn:microsoft.com/office/officeart/2005/8/colors/colorful1" csCatId="colorful" phldr="1"/>
      <dgm:spPr/>
      <dgm:t>
        <a:bodyPr/>
        <a:lstStyle/>
        <a:p>
          <a:endParaRPr lang="uk-UA"/>
        </a:p>
      </dgm:t>
    </dgm:pt>
    <dgm:pt modelId="{F7C9BD8A-A40B-4B0D-A0D6-A1F1D07C508C}">
      <dgm:prSet phldrT="[Текст]"/>
      <dgm:spPr/>
      <dgm:t>
        <a:bodyPr/>
        <a:lstStyle/>
        <a:p>
          <a:r>
            <a:rPr lang="uk-UA" dirty="0" smtClean="0"/>
            <a:t>Етика як наука </a:t>
          </a:r>
          <a:endParaRPr lang="uk-UA" dirty="0"/>
        </a:p>
      </dgm:t>
    </dgm:pt>
    <dgm:pt modelId="{0FCD0DA7-DFA1-4C18-B071-024D327F2E18}" type="parTrans" cxnId="{C54948E8-1E64-4D10-BC03-1A2D218CC6D4}">
      <dgm:prSet/>
      <dgm:spPr/>
      <dgm:t>
        <a:bodyPr/>
        <a:lstStyle/>
        <a:p>
          <a:endParaRPr lang="uk-UA"/>
        </a:p>
      </dgm:t>
    </dgm:pt>
    <dgm:pt modelId="{B3F746AF-BC67-449D-ADD3-D9920BE88F05}" type="sibTrans" cxnId="{C54948E8-1E64-4D10-BC03-1A2D218CC6D4}">
      <dgm:prSet/>
      <dgm:spPr/>
      <dgm:t>
        <a:bodyPr/>
        <a:lstStyle/>
        <a:p>
          <a:endParaRPr lang="uk-UA"/>
        </a:p>
      </dgm:t>
    </dgm:pt>
    <dgm:pt modelId="{74223B67-777C-44DB-9A1F-6342FA54E494}">
      <dgm:prSet phldrT="[Текст]"/>
      <dgm:spPr/>
      <dgm:t>
        <a:bodyPr/>
        <a:lstStyle/>
        <a:p>
          <a:r>
            <a:rPr lang="uk-UA" dirty="0" smtClean="0"/>
            <a:t>Деонтологія в психіатрії </a:t>
          </a:r>
          <a:endParaRPr lang="uk-UA" dirty="0"/>
        </a:p>
      </dgm:t>
    </dgm:pt>
    <dgm:pt modelId="{42DA87BD-BD94-4036-9317-C08152763F6C}" type="parTrans" cxnId="{490316FC-AE04-4924-A90A-220554CEE1EC}">
      <dgm:prSet/>
      <dgm:spPr/>
      <dgm:t>
        <a:bodyPr/>
        <a:lstStyle/>
        <a:p>
          <a:endParaRPr lang="uk-UA"/>
        </a:p>
      </dgm:t>
    </dgm:pt>
    <dgm:pt modelId="{4EEFC1E7-C279-4789-8EA6-4A4A4F7C4DCB}" type="sibTrans" cxnId="{490316FC-AE04-4924-A90A-220554CEE1EC}">
      <dgm:prSet/>
      <dgm:spPr/>
      <dgm:t>
        <a:bodyPr/>
        <a:lstStyle/>
        <a:p>
          <a:endParaRPr lang="uk-UA"/>
        </a:p>
      </dgm:t>
    </dgm:pt>
    <dgm:pt modelId="{DEC5BA0E-A20F-42A6-9B95-6EB314EDB677}">
      <dgm:prSet phldrT="[Текст]"/>
      <dgm:spPr/>
      <dgm:t>
        <a:bodyPr/>
        <a:lstStyle/>
        <a:p>
          <a:r>
            <a:rPr lang="uk-UA" dirty="0" smtClean="0"/>
            <a:t>Деонтологія в хірургії </a:t>
          </a:r>
          <a:endParaRPr lang="uk-UA" dirty="0"/>
        </a:p>
      </dgm:t>
    </dgm:pt>
    <dgm:pt modelId="{FF6DF010-7D2E-48FF-9004-63925702E6B9}" type="parTrans" cxnId="{2CBBE121-88C5-4E69-BE27-073EBCFB45A2}">
      <dgm:prSet/>
      <dgm:spPr/>
      <dgm:t>
        <a:bodyPr/>
        <a:lstStyle/>
        <a:p>
          <a:endParaRPr lang="uk-UA"/>
        </a:p>
      </dgm:t>
    </dgm:pt>
    <dgm:pt modelId="{5EBD0FF5-B3AC-4815-9E5F-0FF54CC51145}" type="sibTrans" cxnId="{2CBBE121-88C5-4E69-BE27-073EBCFB45A2}">
      <dgm:prSet/>
      <dgm:spPr/>
      <dgm:t>
        <a:bodyPr/>
        <a:lstStyle/>
        <a:p>
          <a:endParaRPr lang="uk-UA"/>
        </a:p>
      </dgm:t>
    </dgm:pt>
    <dgm:pt modelId="{4989EC70-EA7D-40B5-8B31-A4FBA468BCB3}">
      <dgm:prSet phldrT="[Текст]"/>
      <dgm:spPr/>
      <dgm:t>
        <a:bodyPr/>
        <a:lstStyle/>
        <a:p>
          <a:r>
            <a:rPr lang="uk-UA" dirty="0" smtClean="0"/>
            <a:t>Деонтологія в сучасній терапії та педіатрії </a:t>
          </a:r>
          <a:endParaRPr lang="uk-UA" dirty="0"/>
        </a:p>
      </dgm:t>
    </dgm:pt>
    <dgm:pt modelId="{9C70E6B5-EA81-4561-A322-3702E7C1C6E4}" type="parTrans" cxnId="{06020F4B-8AFB-44A8-AF58-13DDF0E5032F}">
      <dgm:prSet/>
      <dgm:spPr/>
      <dgm:t>
        <a:bodyPr/>
        <a:lstStyle/>
        <a:p>
          <a:endParaRPr lang="uk-UA"/>
        </a:p>
      </dgm:t>
    </dgm:pt>
    <dgm:pt modelId="{04A97DB3-C4E8-4426-9FF8-3A43FF9B7708}" type="sibTrans" cxnId="{06020F4B-8AFB-44A8-AF58-13DDF0E5032F}">
      <dgm:prSet/>
      <dgm:spPr/>
      <dgm:t>
        <a:bodyPr/>
        <a:lstStyle/>
        <a:p>
          <a:endParaRPr lang="uk-UA"/>
        </a:p>
      </dgm:t>
    </dgm:pt>
    <dgm:pt modelId="{082E303B-278C-4D24-BB32-58D838B4AD8F}">
      <dgm:prSet phldrT="[Текст]"/>
      <dgm:spPr/>
      <dgm:t>
        <a:bodyPr/>
        <a:lstStyle/>
        <a:p>
          <a:r>
            <a:rPr lang="uk-UA" dirty="0" smtClean="0"/>
            <a:t>Деонтологія в практиці онкології </a:t>
          </a:r>
          <a:endParaRPr lang="uk-UA" dirty="0"/>
        </a:p>
      </dgm:t>
    </dgm:pt>
    <dgm:pt modelId="{588DF50E-DF56-45B5-8B76-672B9A20666A}" type="parTrans" cxnId="{7D187F59-4DD6-4D43-8E5B-98E47346B2DE}">
      <dgm:prSet/>
      <dgm:spPr/>
      <dgm:t>
        <a:bodyPr/>
        <a:lstStyle/>
        <a:p>
          <a:endParaRPr lang="uk-UA"/>
        </a:p>
      </dgm:t>
    </dgm:pt>
    <dgm:pt modelId="{74323740-B8DE-4A2E-A423-85C83DCE46E7}" type="sibTrans" cxnId="{7D187F59-4DD6-4D43-8E5B-98E47346B2DE}">
      <dgm:prSet/>
      <dgm:spPr/>
      <dgm:t>
        <a:bodyPr/>
        <a:lstStyle/>
        <a:p>
          <a:endParaRPr lang="uk-UA"/>
        </a:p>
      </dgm:t>
    </dgm:pt>
    <dgm:pt modelId="{59ECCC32-52C6-4011-A6CF-2B13F90BE7AC}">
      <dgm:prSet phldrT="[Текст]"/>
      <dgm:spPr/>
      <dgm:t>
        <a:bodyPr/>
        <a:lstStyle/>
        <a:p>
          <a:r>
            <a:rPr lang="uk-UA" dirty="0" smtClean="0"/>
            <a:t>Особистість лікаря </a:t>
          </a:r>
          <a:endParaRPr lang="uk-UA" dirty="0"/>
        </a:p>
      </dgm:t>
    </dgm:pt>
    <dgm:pt modelId="{BE3AE6C9-5088-4EA4-9A6D-C6A7B7E2062A}" type="parTrans" cxnId="{8696D098-67AE-4926-89F1-9DBFCA201128}">
      <dgm:prSet/>
      <dgm:spPr/>
      <dgm:t>
        <a:bodyPr/>
        <a:lstStyle/>
        <a:p>
          <a:endParaRPr lang="uk-UA"/>
        </a:p>
      </dgm:t>
    </dgm:pt>
    <dgm:pt modelId="{26A6AFF1-5BFE-42B7-A866-2726BB6E8164}" type="sibTrans" cxnId="{8696D098-67AE-4926-89F1-9DBFCA201128}">
      <dgm:prSet/>
      <dgm:spPr/>
      <dgm:t>
        <a:bodyPr/>
        <a:lstStyle/>
        <a:p>
          <a:endParaRPr lang="uk-UA"/>
        </a:p>
      </dgm:t>
    </dgm:pt>
    <dgm:pt modelId="{ECAEC66F-F191-4710-9403-2830A6589E83}">
      <dgm:prSet phldrT="[Текст]"/>
      <dgm:spPr/>
      <dgm:t>
        <a:bodyPr/>
        <a:lstStyle/>
        <a:p>
          <a:r>
            <a:rPr lang="uk-UA" dirty="0" smtClean="0"/>
            <a:t>Історія етичних </a:t>
          </a:r>
          <a:r>
            <a:rPr lang="uk-UA" dirty="0" err="1" smtClean="0"/>
            <a:t>вчень</a:t>
          </a:r>
          <a:r>
            <a:rPr lang="uk-UA" dirty="0" smtClean="0"/>
            <a:t> </a:t>
          </a:r>
          <a:endParaRPr lang="uk-UA" dirty="0"/>
        </a:p>
      </dgm:t>
    </dgm:pt>
    <dgm:pt modelId="{25837A29-4E9C-4F25-AA7C-ABAE6870F7B4}" type="parTrans" cxnId="{FE019A7A-071C-41B7-B74B-7F9BCC287D86}">
      <dgm:prSet/>
      <dgm:spPr/>
      <dgm:t>
        <a:bodyPr/>
        <a:lstStyle/>
        <a:p>
          <a:endParaRPr lang="uk-UA"/>
        </a:p>
      </dgm:t>
    </dgm:pt>
    <dgm:pt modelId="{37775976-A3E3-4439-A93A-6B94A783A13D}" type="sibTrans" cxnId="{FE019A7A-071C-41B7-B74B-7F9BCC287D86}">
      <dgm:prSet/>
      <dgm:spPr/>
      <dgm:t>
        <a:bodyPr/>
        <a:lstStyle/>
        <a:p>
          <a:endParaRPr lang="uk-UA"/>
        </a:p>
      </dgm:t>
    </dgm:pt>
    <dgm:pt modelId="{34653757-9ED5-4F40-907E-FB8800355891}">
      <dgm:prSet phldrT="[Текст]"/>
      <dgm:spPr/>
      <dgm:t>
        <a:bodyPr/>
        <a:lstStyle/>
        <a:p>
          <a:r>
            <a:rPr lang="uk-UA" dirty="0" smtClean="0"/>
            <a:t>Медична деонтологія </a:t>
          </a:r>
          <a:endParaRPr lang="uk-UA" dirty="0"/>
        </a:p>
      </dgm:t>
    </dgm:pt>
    <dgm:pt modelId="{C18D4C76-3E01-4623-9F42-8CECC5E2A0A5}" type="parTrans" cxnId="{907B0418-762B-4933-A088-6EF2C77E3747}">
      <dgm:prSet/>
      <dgm:spPr/>
      <dgm:t>
        <a:bodyPr/>
        <a:lstStyle/>
        <a:p>
          <a:endParaRPr lang="uk-UA"/>
        </a:p>
      </dgm:t>
    </dgm:pt>
    <dgm:pt modelId="{029AB412-BE2A-466A-8DD5-33650D05655D}" type="sibTrans" cxnId="{907B0418-762B-4933-A088-6EF2C77E3747}">
      <dgm:prSet/>
      <dgm:spPr/>
      <dgm:t>
        <a:bodyPr/>
        <a:lstStyle/>
        <a:p>
          <a:endParaRPr lang="uk-UA"/>
        </a:p>
      </dgm:t>
    </dgm:pt>
    <dgm:pt modelId="{E4F96403-D70E-4116-A282-06980E3A4613}" type="pres">
      <dgm:prSet presAssocID="{53E469D9-623E-4DC6-A4F5-3C4D4503046B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0EB36C4D-B1B4-488E-BDC0-F32996CA48C4}" type="pres">
      <dgm:prSet presAssocID="{F7C9BD8A-A40B-4B0D-A0D6-A1F1D07C508C}" presName="node" presStyleLbl="node1" presStyleIdx="0" presStyleCnt="8" custScaleX="164935" custScaleY="213241" custRadScaleRad="99973" custRadScaleInc="-2503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EC65F5B9-7008-4428-84D8-11066A4FAED5}" type="pres">
      <dgm:prSet presAssocID="{F7C9BD8A-A40B-4B0D-A0D6-A1F1D07C508C}" presName="spNode" presStyleCnt="0"/>
      <dgm:spPr/>
    </dgm:pt>
    <dgm:pt modelId="{5BFF93F0-AD8C-46A7-A86F-2698E278CBE5}" type="pres">
      <dgm:prSet presAssocID="{B3F746AF-BC67-449D-ADD3-D9920BE88F05}" presName="sibTrans" presStyleLbl="sibTrans1D1" presStyleIdx="0" presStyleCnt="8"/>
      <dgm:spPr/>
      <dgm:t>
        <a:bodyPr/>
        <a:lstStyle/>
        <a:p>
          <a:endParaRPr lang="uk-UA"/>
        </a:p>
      </dgm:t>
    </dgm:pt>
    <dgm:pt modelId="{F82BB98F-0E46-49A3-AF4D-C1C9A3A8C2EA}" type="pres">
      <dgm:prSet presAssocID="{ECAEC66F-F191-4710-9403-2830A6589E83}" presName="node" presStyleLbl="node1" presStyleIdx="1" presStyleCnt="8" custScaleX="158490" custScaleY="249267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EA571F0F-667B-4E5D-92B4-C79978858DDD}" type="pres">
      <dgm:prSet presAssocID="{ECAEC66F-F191-4710-9403-2830A6589E83}" presName="spNode" presStyleCnt="0"/>
      <dgm:spPr/>
    </dgm:pt>
    <dgm:pt modelId="{D9A912AC-EE5F-434E-89BA-2D0241DCCBB6}" type="pres">
      <dgm:prSet presAssocID="{37775976-A3E3-4439-A93A-6B94A783A13D}" presName="sibTrans" presStyleLbl="sibTrans1D1" presStyleIdx="1" presStyleCnt="8"/>
      <dgm:spPr/>
      <dgm:t>
        <a:bodyPr/>
        <a:lstStyle/>
        <a:p>
          <a:endParaRPr lang="uk-UA"/>
        </a:p>
      </dgm:t>
    </dgm:pt>
    <dgm:pt modelId="{06481A49-3D9C-4E7A-B79B-779218936ACD}" type="pres">
      <dgm:prSet presAssocID="{34653757-9ED5-4F40-907E-FB8800355891}" presName="node" presStyleLbl="node1" presStyleIdx="2" presStyleCnt="8" custScaleX="182638" custScaleY="220853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36AC603D-1461-46C8-8812-6078FA1300A5}" type="pres">
      <dgm:prSet presAssocID="{34653757-9ED5-4F40-907E-FB8800355891}" presName="spNode" presStyleCnt="0"/>
      <dgm:spPr/>
    </dgm:pt>
    <dgm:pt modelId="{1D7E3C7F-5E9C-4891-A56F-D10D672A61E2}" type="pres">
      <dgm:prSet presAssocID="{029AB412-BE2A-466A-8DD5-33650D05655D}" presName="sibTrans" presStyleLbl="sibTrans1D1" presStyleIdx="2" presStyleCnt="8"/>
      <dgm:spPr/>
      <dgm:t>
        <a:bodyPr/>
        <a:lstStyle/>
        <a:p>
          <a:endParaRPr lang="uk-UA"/>
        </a:p>
      </dgm:t>
    </dgm:pt>
    <dgm:pt modelId="{6B479474-060A-49DE-AA74-E3D82F69243C}" type="pres">
      <dgm:prSet presAssocID="{74223B67-777C-44DB-9A1F-6342FA54E494}" presName="node" presStyleLbl="node1" presStyleIdx="3" presStyleCnt="8" custScaleX="271952" custScaleY="192438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B35F3457-6AC8-4F00-A2E0-6047386D4A41}" type="pres">
      <dgm:prSet presAssocID="{74223B67-777C-44DB-9A1F-6342FA54E494}" presName="spNode" presStyleCnt="0"/>
      <dgm:spPr/>
    </dgm:pt>
    <dgm:pt modelId="{E21279D8-528F-420A-8FB7-C04BB41B37CF}" type="pres">
      <dgm:prSet presAssocID="{4EEFC1E7-C279-4789-8EA6-4A4A4F7C4DCB}" presName="sibTrans" presStyleLbl="sibTrans1D1" presStyleIdx="3" presStyleCnt="8"/>
      <dgm:spPr/>
      <dgm:t>
        <a:bodyPr/>
        <a:lstStyle/>
        <a:p>
          <a:endParaRPr lang="uk-UA"/>
        </a:p>
      </dgm:t>
    </dgm:pt>
    <dgm:pt modelId="{62A9AC14-FB33-41DE-A73C-F3B3262E5D12}" type="pres">
      <dgm:prSet presAssocID="{DEC5BA0E-A20F-42A6-9B95-6EB314EDB677}" presName="node" presStyleLbl="node1" presStyleIdx="4" presStyleCnt="8" custScaleX="206254" custScaleY="155597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CEBDE267-0A78-4888-9B24-1991799D1B74}" type="pres">
      <dgm:prSet presAssocID="{DEC5BA0E-A20F-42A6-9B95-6EB314EDB677}" presName="spNode" presStyleCnt="0"/>
      <dgm:spPr/>
    </dgm:pt>
    <dgm:pt modelId="{4C6AE572-7E13-4563-B9D8-D1DE0B2A136C}" type="pres">
      <dgm:prSet presAssocID="{5EBD0FF5-B3AC-4815-9E5F-0FF54CC51145}" presName="sibTrans" presStyleLbl="sibTrans1D1" presStyleIdx="4" presStyleCnt="8"/>
      <dgm:spPr/>
      <dgm:t>
        <a:bodyPr/>
        <a:lstStyle/>
        <a:p>
          <a:endParaRPr lang="uk-UA"/>
        </a:p>
      </dgm:t>
    </dgm:pt>
    <dgm:pt modelId="{DDC521FE-3B97-472E-BFCD-973FA0A33D8E}" type="pres">
      <dgm:prSet presAssocID="{4989EC70-EA7D-40B5-8B31-A4FBA468BCB3}" presName="node" presStyleLbl="node1" presStyleIdx="5" presStyleCnt="8" custScaleX="188652" custScaleY="220237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438526E5-1DA8-4F9F-B1FD-C5FAFC8341B3}" type="pres">
      <dgm:prSet presAssocID="{4989EC70-EA7D-40B5-8B31-A4FBA468BCB3}" presName="spNode" presStyleCnt="0"/>
      <dgm:spPr/>
    </dgm:pt>
    <dgm:pt modelId="{F6A2876B-FC92-47DB-BE00-1D90964EB5DF}" type="pres">
      <dgm:prSet presAssocID="{04A97DB3-C4E8-4426-9FF8-3A43FF9B7708}" presName="sibTrans" presStyleLbl="sibTrans1D1" presStyleIdx="5" presStyleCnt="8"/>
      <dgm:spPr/>
      <dgm:t>
        <a:bodyPr/>
        <a:lstStyle/>
        <a:p>
          <a:endParaRPr lang="uk-UA"/>
        </a:p>
      </dgm:t>
    </dgm:pt>
    <dgm:pt modelId="{3A8EC30D-551A-4875-8057-F721587143C2}" type="pres">
      <dgm:prSet presAssocID="{082E303B-278C-4D24-BB32-58D838B4AD8F}" presName="node" presStyleLbl="node1" presStyleIdx="6" presStyleCnt="8" custScaleX="212599" custScaleY="248651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19CD6543-36F8-4A71-A884-5D76BFA7AF35}" type="pres">
      <dgm:prSet presAssocID="{082E303B-278C-4D24-BB32-58D838B4AD8F}" presName="spNode" presStyleCnt="0"/>
      <dgm:spPr/>
    </dgm:pt>
    <dgm:pt modelId="{3823B919-77D7-4CBD-9C27-FC55BDD12224}" type="pres">
      <dgm:prSet presAssocID="{74323740-B8DE-4A2E-A423-85C83DCE46E7}" presName="sibTrans" presStyleLbl="sibTrans1D1" presStyleIdx="6" presStyleCnt="8"/>
      <dgm:spPr/>
      <dgm:t>
        <a:bodyPr/>
        <a:lstStyle/>
        <a:p>
          <a:endParaRPr lang="uk-UA"/>
        </a:p>
      </dgm:t>
    </dgm:pt>
    <dgm:pt modelId="{4583B48C-EC82-43D5-A410-E6A141E915B3}" type="pres">
      <dgm:prSet presAssocID="{59ECCC32-52C6-4011-A6CF-2B13F90BE7AC}" presName="node" presStyleLbl="node1" presStyleIdx="7" presStyleCnt="8" custScaleX="183405" custScaleY="213397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07E69E6D-CEA3-4A26-BC1F-8D0BF4797D52}" type="pres">
      <dgm:prSet presAssocID="{59ECCC32-52C6-4011-A6CF-2B13F90BE7AC}" presName="spNode" presStyleCnt="0"/>
      <dgm:spPr/>
    </dgm:pt>
    <dgm:pt modelId="{D5BF39C2-174C-4837-B3B3-5F302F1C6249}" type="pres">
      <dgm:prSet presAssocID="{26A6AFF1-5BFE-42B7-A866-2726BB6E8164}" presName="sibTrans" presStyleLbl="sibTrans1D1" presStyleIdx="7" presStyleCnt="8"/>
      <dgm:spPr/>
      <dgm:t>
        <a:bodyPr/>
        <a:lstStyle/>
        <a:p>
          <a:endParaRPr lang="uk-UA"/>
        </a:p>
      </dgm:t>
    </dgm:pt>
  </dgm:ptLst>
  <dgm:cxnLst>
    <dgm:cxn modelId="{AB36C652-B965-4A9B-994C-DF1227738FD1}" type="presOf" srcId="{ECAEC66F-F191-4710-9403-2830A6589E83}" destId="{F82BB98F-0E46-49A3-AF4D-C1C9A3A8C2EA}" srcOrd="0" destOrd="0" presId="urn:microsoft.com/office/officeart/2005/8/layout/cycle6"/>
    <dgm:cxn modelId="{06020F4B-8AFB-44A8-AF58-13DDF0E5032F}" srcId="{53E469D9-623E-4DC6-A4F5-3C4D4503046B}" destId="{4989EC70-EA7D-40B5-8B31-A4FBA468BCB3}" srcOrd="5" destOrd="0" parTransId="{9C70E6B5-EA81-4561-A322-3702E7C1C6E4}" sibTransId="{04A97DB3-C4E8-4426-9FF8-3A43FF9B7708}"/>
    <dgm:cxn modelId="{540815AE-8D0A-40D2-B3A2-FD5283A00949}" type="presOf" srcId="{B3F746AF-BC67-449D-ADD3-D9920BE88F05}" destId="{5BFF93F0-AD8C-46A7-A86F-2698E278CBE5}" srcOrd="0" destOrd="0" presId="urn:microsoft.com/office/officeart/2005/8/layout/cycle6"/>
    <dgm:cxn modelId="{CD08A211-AE28-476E-9285-4D65168B4F02}" type="presOf" srcId="{5EBD0FF5-B3AC-4815-9E5F-0FF54CC51145}" destId="{4C6AE572-7E13-4563-B9D8-D1DE0B2A136C}" srcOrd="0" destOrd="0" presId="urn:microsoft.com/office/officeart/2005/8/layout/cycle6"/>
    <dgm:cxn modelId="{900C960E-72C9-4DD6-B56D-484F5B2AED2E}" type="presOf" srcId="{34653757-9ED5-4F40-907E-FB8800355891}" destId="{06481A49-3D9C-4E7A-B79B-779218936ACD}" srcOrd="0" destOrd="0" presId="urn:microsoft.com/office/officeart/2005/8/layout/cycle6"/>
    <dgm:cxn modelId="{D9F2F20B-958B-4232-A759-4BC07FE6AB5C}" type="presOf" srcId="{74323740-B8DE-4A2E-A423-85C83DCE46E7}" destId="{3823B919-77D7-4CBD-9C27-FC55BDD12224}" srcOrd="0" destOrd="0" presId="urn:microsoft.com/office/officeart/2005/8/layout/cycle6"/>
    <dgm:cxn modelId="{7D187F59-4DD6-4D43-8E5B-98E47346B2DE}" srcId="{53E469D9-623E-4DC6-A4F5-3C4D4503046B}" destId="{082E303B-278C-4D24-BB32-58D838B4AD8F}" srcOrd="6" destOrd="0" parTransId="{588DF50E-DF56-45B5-8B76-672B9A20666A}" sibTransId="{74323740-B8DE-4A2E-A423-85C83DCE46E7}"/>
    <dgm:cxn modelId="{51C19304-DF55-42FC-832E-FFAA659FA958}" type="presOf" srcId="{029AB412-BE2A-466A-8DD5-33650D05655D}" destId="{1D7E3C7F-5E9C-4891-A56F-D10D672A61E2}" srcOrd="0" destOrd="0" presId="urn:microsoft.com/office/officeart/2005/8/layout/cycle6"/>
    <dgm:cxn modelId="{5DC50978-F2A2-4D75-BF3E-6632E5854FFA}" type="presOf" srcId="{DEC5BA0E-A20F-42A6-9B95-6EB314EDB677}" destId="{62A9AC14-FB33-41DE-A73C-F3B3262E5D12}" srcOrd="0" destOrd="0" presId="urn:microsoft.com/office/officeart/2005/8/layout/cycle6"/>
    <dgm:cxn modelId="{E16AA320-E632-4A87-A995-E4F44E6AB98C}" type="presOf" srcId="{4EEFC1E7-C279-4789-8EA6-4A4A4F7C4DCB}" destId="{E21279D8-528F-420A-8FB7-C04BB41B37CF}" srcOrd="0" destOrd="0" presId="urn:microsoft.com/office/officeart/2005/8/layout/cycle6"/>
    <dgm:cxn modelId="{3EDDE158-1F00-4849-AFED-A7FFCCA34FEA}" type="presOf" srcId="{4989EC70-EA7D-40B5-8B31-A4FBA468BCB3}" destId="{DDC521FE-3B97-472E-BFCD-973FA0A33D8E}" srcOrd="0" destOrd="0" presId="urn:microsoft.com/office/officeart/2005/8/layout/cycle6"/>
    <dgm:cxn modelId="{FE019A7A-071C-41B7-B74B-7F9BCC287D86}" srcId="{53E469D9-623E-4DC6-A4F5-3C4D4503046B}" destId="{ECAEC66F-F191-4710-9403-2830A6589E83}" srcOrd="1" destOrd="0" parTransId="{25837A29-4E9C-4F25-AA7C-ABAE6870F7B4}" sibTransId="{37775976-A3E3-4439-A93A-6B94A783A13D}"/>
    <dgm:cxn modelId="{02745879-75B9-4D98-99D3-D18A10119CF1}" type="presOf" srcId="{37775976-A3E3-4439-A93A-6B94A783A13D}" destId="{D9A912AC-EE5F-434E-89BA-2D0241DCCBB6}" srcOrd="0" destOrd="0" presId="urn:microsoft.com/office/officeart/2005/8/layout/cycle6"/>
    <dgm:cxn modelId="{B0B31715-6F1E-4E05-A6F8-BA024D855C50}" type="presOf" srcId="{04A97DB3-C4E8-4426-9FF8-3A43FF9B7708}" destId="{F6A2876B-FC92-47DB-BE00-1D90964EB5DF}" srcOrd="0" destOrd="0" presId="urn:microsoft.com/office/officeart/2005/8/layout/cycle6"/>
    <dgm:cxn modelId="{5DDBA639-68B7-4DC1-B17F-EA793BDD3489}" type="presOf" srcId="{74223B67-777C-44DB-9A1F-6342FA54E494}" destId="{6B479474-060A-49DE-AA74-E3D82F69243C}" srcOrd="0" destOrd="0" presId="urn:microsoft.com/office/officeart/2005/8/layout/cycle6"/>
    <dgm:cxn modelId="{2CBBE121-88C5-4E69-BE27-073EBCFB45A2}" srcId="{53E469D9-623E-4DC6-A4F5-3C4D4503046B}" destId="{DEC5BA0E-A20F-42A6-9B95-6EB314EDB677}" srcOrd="4" destOrd="0" parTransId="{FF6DF010-7D2E-48FF-9004-63925702E6B9}" sibTransId="{5EBD0FF5-B3AC-4815-9E5F-0FF54CC51145}"/>
    <dgm:cxn modelId="{907B0418-762B-4933-A088-6EF2C77E3747}" srcId="{53E469D9-623E-4DC6-A4F5-3C4D4503046B}" destId="{34653757-9ED5-4F40-907E-FB8800355891}" srcOrd="2" destOrd="0" parTransId="{C18D4C76-3E01-4623-9F42-8CECC5E2A0A5}" sibTransId="{029AB412-BE2A-466A-8DD5-33650D05655D}"/>
    <dgm:cxn modelId="{490316FC-AE04-4924-A90A-220554CEE1EC}" srcId="{53E469D9-623E-4DC6-A4F5-3C4D4503046B}" destId="{74223B67-777C-44DB-9A1F-6342FA54E494}" srcOrd="3" destOrd="0" parTransId="{42DA87BD-BD94-4036-9317-C08152763F6C}" sibTransId="{4EEFC1E7-C279-4789-8EA6-4A4A4F7C4DCB}"/>
    <dgm:cxn modelId="{0BEEA340-9DFC-415B-A19C-463DC7E61C5B}" type="presOf" srcId="{082E303B-278C-4D24-BB32-58D838B4AD8F}" destId="{3A8EC30D-551A-4875-8057-F721587143C2}" srcOrd="0" destOrd="0" presId="urn:microsoft.com/office/officeart/2005/8/layout/cycle6"/>
    <dgm:cxn modelId="{25FF6760-2F08-43EE-AD1C-C22D12E24AD2}" type="presOf" srcId="{59ECCC32-52C6-4011-A6CF-2B13F90BE7AC}" destId="{4583B48C-EC82-43D5-A410-E6A141E915B3}" srcOrd="0" destOrd="0" presId="urn:microsoft.com/office/officeart/2005/8/layout/cycle6"/>
    <dgm:cxn modelId="{B39F2638-6E8A-4E15-A32B-ADB6E03B4BB8}" type="presOf" srcId="{53E469D9-623E-4DC6-A4F5-3C4D4503046B}" destId="{E4F96403-D70E-4116-A282-06980E3A4613}" srcOrd="0" destOrd="0" presId="urn:microsoft.com/office/officeart/2005/8/layout/cycle6"/>
    <dgm:cxn modelId="{BB484DEF-0E7B-418D-886A-FEC6AE9823B8}" type="presOf" srcId="{F7C9BD8A-A40B-4B0D-A0D6-A1F1D07C508C}" destId="{0EB36C4D-B1B4-488E-BDC0-F32996CA48C4}" srcOrd="0" destOrd="0" presId="urn:microsoft.com/office/officeart/2005/8/layout/cycle6"/>
    <dgm:cxn modelId="{C54948E8-1E64-4D10-BC03-1A2D218CC6D4}" srcId="{53E469D9-623E-4DC6-A4F5-3C4D4503046B}" destId="{F7C9BD8A-A40B-4B0D-A0D6-A1F1D07C508C}" srcOrd="0" destOrd="0" parTransId="{0FCD0DA7-DFA1-4C18-B071-024D327F2E18}" sibTransId="{B3F746AF-BC67-449D-ADD3-D9920BE88F05}"/>
    <dgm:cxn modelId="{8696D098-67AE-4926-89F1-9DBFCA201128}" srcId="{53E469D9-623E-4DC6-A4F5-3C4D4503046B}" destId="{59ECCC32-52C6-4011-A6CF-2B13F90BE7AC}" srcOrd="7" destOrd="0" parTransId="{BE3AE6C9-5088-4EA4-9A6D-C6A7B7E2062A}" sibTransId="{26A6AFF1-5BFE-42B7-A866-2726BB6E8164}"/>
    <dgm:cxn modelId="{F9876C21-EABF-446C-B5CF-BD31C60BED65}" type="presOf" srcId="{26A6AFF1-5BFE-42B7-A866-2726BB6E8164}" destId="{D5BF39C2-174C-4837-B3B3-5F302F1C6249}" srcOrd="0" destOrd="0" presId="urn:microsoft.com/office/officeart/2005/8/layout/cycle6"/>
    <dgm:cxn modelId="{5FCE15E3-7B5F-4F5B-B550-C6F47A04555C}" type="presParOf" srcId="{E4F96403-D70E-4116-A282-06980E3A4613}" destId="{0EB36C4D-B1B4-488E-BDC0-F32996CA48C4}" srcOrd="0" destOrd="0" presId="urn:microsoft.com/office/officeart/2005/8/layout/cycle6"/>
    <dgm:cxn modelId="{A220C4E6-E805-4E8D-8920-91F56AFFE0B3}" type="presParOf" srcId="{E4F96403-D70E-4116-A282-06980E3A4613}" destId="{EC65F5B9-7008-4428-84D8-11066A4FAED5}" srcOrd="1" destOrd="0" presId="urn:microsoft.com/office/officeart/2005/8/layout/cycle6"/>
    <dgm:cxn modelId="{8A57A10E-F2FF-4FE6-B507-60C2DE3D8C21}" type="presParOf" srcId="{E4F96403-D70E-4116-A282-06980E3A4613}" destId="{5BFF93F0-AD8C-46A7-A86F-2698E278CBE5}" srcOrd="2" destOrd="0" presId="urn:microsoft.com/office/officeart/2005/8/layout/cycle6"/>
    <dgm:cxn modelId="{1D4A228A-791D-4EBC-BE86-93EC340335E7}" type="presParOf" srcId="{E4F96403-D70E-4116-A282-06980E3A4613}" destId="{F82BB98F-0E46-49A3-AF4D-C1C9A3A8C2EA}" srcOrd="3" destOrd="0" presId="urn:microsoft.com/office/officeart/2005/8/layout/cycle6"/>
    <dgm:cxn modelId="{D4CD979F-B7EC-48B1-928B-910A07F32DE3}" type="presParOf" srcId="{E4F96403-D70E-4116-A282-06980E3A4613}" destId="{EA571F0F-667B-4E5D-92B4-C79978858DDD}" srcOrd="4" destOrd="0" presId="urn:microsoft.com/office/officeart/2005/8/layout/cycle6"/>
    <dgm:cxn modelId="{A64B4360-FE91-46F0-93B8-0D1A10BA4C80}" type="presParOf" srcId="{E4F96403-D70E-4116-A282-06980E3A4613}" destId="{D9A912AC-EE5F-434E-89BA-2D0241DCCBB6}" srcOrd="5" destOrd="0" presId="urn:microsoft.com/office/officeart/2005/8/layout/cycle6"/>
    <dgm:cxn modelId="{B387E5B4-8E40-47C3-977D-B2D058B804BF}" type="presParOf" srcId="{E4F96403-D70E-4116-A282-06980E3A4613}" destId="{06481A49-3D9C-4E7A-B79B-779218936ACD}" srcOrd="6" destOrd="0" presId="urn:microsoft.com/office/officeart/2005/8/layout/cycle6"/>
    <dgm:cxn modelId="{D504582F-94A6-432D-AC61-138892C40EC2}" type="presParOf" srcId="{E4F96403-D70E-4116-A282-06980E3A4613}" destId="{36AC603D-1461-46C8-8812-6078FA1300A5}" srcOrd="7" destOrd="0" presId="urn:microsoft.com/office/officeart/2005/8/layout/cycle6"/>
    <dgm:cxn modelId="{FA69E252-9CE6-442D-BC88-0F6BE98410C2}" type="presParOf" srcId="{E4F96403-D70E-4116-A282-06980E3A4613}" destId="{1D7E3C7F-5E9C-4891-A56F-D10D672A61E2}" srcOrd="8" destOrd="0" presId="urn:microsoft.com/office/officeart/2005/8/layout/cycle6"/>
    <dgm:cxn modelId="{F0CCDD22-48F1-47BC-B83F-F11CA325D620}" type="presParOf" srcId="{E4F96403-D70E-4116-A282-06980E3A4613}" destId="{6B479474-060A-49DE-AA74-E3D82F69243C}" srcOrd="9" destOrd="0" presId="urn:microsoft.com/office/officeart/2005/8/layout/cycle6"/>
    <dgm:cxn modelId="{5EED4C31-8864-4369-825C-2B42AB14D35D}" type="presParOf" srcId="{E4F96403-D70E-4116-A282-06980E3A4613}" destId="{B35F3457-6AC8-4F00-A2E0-6047386D4A41}" srcOrd="10" destOrd="0" presId="urn:microsoft.com/office/officeart/2005/8/layout/cycle6"/>
    <dgm:cxn modelId="{E5298227-3DC1-4FCE-96EB-5836826AEA8F}" type="presParOf" srcId="{E4F96403-D70E-4116-A282-06980E3A4613}" destId="{E21279D8-528F-420A-8FB7-C04BB41B37CF}" srcOrd="11" destOrd="0" presId="urn:microsoft.com/office/officeart/2005/8/layout/cycle6"/>
    <dgm:cxn modelId="{EAB3DB0C-9342-4376-84AD-F56E78771D4A}" type="presParOf" srcId="{E4F96403-D70E-4116-A282-06980E3A4613}" destId="{62A9AC14-FB33-41DE-A73C-F3B3262E5D12}" srcOrd="12" destOrd="0" presId="urn:microsoft.com/office/officeart/2005/8/layout/cycle6"/>
    <dgm:cxn modelId="{2D804EF5-FDB5-4868-ACE4-A832F7E22269}" type="presParOf" srcId="{E4F96403-D70E-4116-A282-06980E3A4613}" destId="{CEBDE267-0A78-4888-9B24-1991799D1B74}" srcOrd="13" destOrd="0" presId="urn:microsoft.com/office/officeart/2005/8/layout/cycle6"/>
    <dgm:cxn modelId="{EE72A8D1-50BE-4F66-AFB2-40D46AA47FB0}" type="presParOf" srcId="{E4F96403-D70E-4116-A282-06980E3A4613}" destId="{4C6AE572-7E13-4563-B9D8-D1DE0B2A136C}" srcOrd="14" destOrd="0" presId="urn:microsoft.com/office/officeart/2005/8/layout/cycle6"/>
    <dgm:cxn modelId="{1773A9E0-864C-4214-B742-640A9E25C4BE}" type="presParOf" srcId="{E4F96403-D70E-4116-A282-06980E3A4613}" destId="{DDC521FE-3B97-472E-BFCD-973FA0A33D8E}" srcOrd="15" destOrd="0" presId="urn:microsoft.com/office/officeart/2005/8/layout/cycle6"/>
    <dgm:cxn modelId="{CE297F2C-677B-429E-975D-1F9EB6872FB4}" type="presParOf" srcId="{E4F96403-D70E-4116-A282-06980E3A4613}" destId="{438526E5-1DA8-4F9F-B1FD-C5FAFC8341B3}" srcOrd="16" destOrd="0" presId="urn:microsoft.com/office/officeart/2005/8/layout/cycle6"/>
    <dgm:cxn modelId="{BEE0D3E3-9FBE-414E-951F-70C9E28F5B46}" type="presParOf" srcId="{E4F96403-D70E-4116-A282-06980E3A4613}" destId="{F6A2876B-FC92-47DB-BE00-1D90964EB5DF}" srcOrd="17" destOrd="0" presId="urn:microsoft.com/office/officeart/2005/8/layout/cycle6"/>
    <dgm:cxn modelId="{04F3D385-56C9-4C3A-97AD-0AF17138B700}" type="presParOf" srcId="{E4F96403-D70E-4116-A282-06980E3A4613}" destId="{3A8EC30D-551A-4875-8057-F721587143C2}" srcOrd="18" destOrd="0" presId="urn:microsoft.com/office/officeart/2005/8/layout/cycle6"/>
    <dgm:cxn modelId="{39B39C5E-7B0A-4AE0-825B-1A3D44E08B9B}" type="presParOf" srcId="{E4F96403-D70E-4116-A282-06980E3A4613}" destId="{19CD6543-36F8-4A71-A884-5D76BFA7AF35}" srcOrd="19" destOrd="0" presId="urn:microsoft.com/office/officeart/2005/8/layout/cycle6"/>
    <dgm:cxn modelId="{139B5DBC-19B5-4B6B-926C-D0EDEAE921F8}" type="presParOf" srcId="{E4F96403-D70E-4116-A282-06980E3A4613}" destId="{3823B919-77D7-4CBD-9C27-FC55BDD12224}" srcOrd="20" destOrd="0" presId="urn:microsoft.com/office/officeart/2005/8/layout/cycle6"/>
    <dgm:cxn modelId="{BC91B5ED-732D-480B-AE71-84D7760081C3}" type="presParOf" srcId="{E4F96403-D70E-4116-A282-06980E3A4613}" destId="{4583B48C-EC82-43D5-A410-E6A141E915B3}" srcOrd="21" destOrd="0" presId="urn:microsoft.com/office/officeart/2005/8/layout/cycle6"/>
    <dgm:cxn modelId="{80D66441-5816-4950-964A-85455CCC5F52}" type="presParOf" srcId="{E4F96403-D70E-4116-A282-06980E3A4613}" destId="{07E69E6D-CEA3-4A26-BC1F-8D0BF4797D52}" srcOrd="22" destOrd="0" presId="urn:microsoft.com/office/officeart/2005/8/layout/cycle6"/>
    <dgm:cxn modelId="{B41B0181-1D03-4D36-BEE7-5A8A3CDACCA2}" type="presParOf" srcId="{E4F96403-D70E-4116-A282-06980E3A4613}" destId="{D5BF39C2-174C-4837-B3B3-5F302F1C6249}" srcOrd="23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7BB97DC-4509-4DE3-8FD6-F661A69B7639}" type="doc">
      <dgm:prSet loTypeId="urn:microsoft.com/office/officeart/2005/8/layout/radial5" loCatId="cycle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uk-UA"/>
        </a:p>
      </dgm:t>
    </dgm:pt>
    <dgm:pt modelId="{7608668C-B3FE-4FD1-B6BC-3152090F5EA9}">
      <dgm:prSet phldrT="[Текст]"/>
      <dgm:spPr/>
      <dgm:t>
        <a:bodyPr/>
        <a:lstStyle/>
        <a:p>
          <a:r>
            <a:rPr lang="uk-UA" u="none" dirty="0" smtClean="0">
              <a:solidFill>
                <a:schemeClr val="accent2">
                  <a:lumMod val="50000"/>
                </a:schemeClr>
              </a:solidFill>
            </a:rPr>
            <a:t>найбільш відомих авторів та їхні головні праці з медичної етики.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9C7A0142-2CDB-4F1C-9415-22B00817717B}" type="parTrans" cxnId="{972A9820-6D98-4D81-96AC-DE28A1301067}">
      <dgm:prSet/>
      <dgm:spPr/>
      <dgm:t>
        <a:bodyPr/>
        <a:lstStyle/>
        <a:p>
          <a:endParaRPr lang="uk-UA"/>
        </a:p>
      </dgm:t>
    </dgm:pt>
    <dgm:pt modelId="{69247CE6-E757-4206-A3EC-7ADE6977F010}" type="sibTrans" cxnId="{972A9820-6D98-4D81-96AC-DE28A1301067}">
      <dgm:prSet/>
      <dgm:spPr/>
      <dgm:t>
        <a:bodyPr/>
        <a:lstStyle/>
        <a:p>
          <a:endParaRPr lang="uk-UA"/>
        </a:p>
      </dgm:t>
    </dgm:pt>
    <dgm:pt modelId="{4F30AE77-5209-40E8-A0DF-0D4A47391704}">
      <dgm:prSet phldrT="[Текст]"/>
      <dgm:spPr/>
      <dgm:t>
        <a:bodyPr/>
        <a:lstStyle/>
        <a:p>
          <a:r>
            <a:rPr lang="uk-UA" dirty="0" smtClean="0">
              <a:solidFill>
                <a:schemeClr val="accent2">
                  <a:lumMod val="50000"/>
                </a:schemeClr>
              </a:solidFill>
            </a:rPr>
            <a:t>основи системи права і медичного законодавства, основні механізми державного регулювання медицини, принципи організації надання медичної допомоги населенню, правові та етичні норми медичної діяльності;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681A6877-E753-46CF-A20C-BDD6116DE9C4}" type="parTrans" cxnId="{0E656DF5-107E-4CF7-82D8-F9FB83E0F809}">
      <dgm:prSet/>
      <dgm:spPr/>
      <dgm:t>
        <a:bodyPr/>
        <a:lstStyle/>
        <a:p>
          <a:endParaRPr lang="uk-UA"/>
        </a:p>
      </dgm:t>
    </dgm:pt>
    <dgm:pt modelId="{8AE84FAA-1670-46A6-9A31-E20AEC2AA3DF}" type="sibTrans" cxnId="{0E656DF5-107E-4CF7-82D8-F9FB83E0F809}">
      <dgm:prSet/>
      <dgm:spPr/>
      <dgm:t>
        <a:bodyPr/>
        <a:lstStyle/>
        <a:p>
          <a:endParaRPr lang="uk-UA"/>
        </a:p>
      </dgm:t>
    </dgm:pt>
    <dgm:pt modelId="{B93498E9-D958-49DF-950F-41A7A5ED4883}">
      <dgm:prSet phldrT="[Текст]" custT="1"/>
      <dgm:spPr/>
      <dgm:t>
        <a:bodyPr/>
        <a:lstStyle/>
        <a:p>
          <a:r>
            <a:rPr lang="uk-UA" sz="2000" u="none" dirty="0" smtClean="0">
              <a:solidFill>
                <a:schemeClr val="accent2">
                  <a:lumMod val="50000"/>
                </a:schemeClr>
              </a:solidFill>
            </a:rPr>
            <a:t>основних</a:t>
          </a:r>
          <a:r>
            <a:rPr lang="ru-RU" sz="2000" dirty="0" smtClean="0">
              <a:solidFill>
                <a:schemeClr val="accent2">
                  <a:lumMod val="50000"/>
                </a:schemeClr>
              </a:solidFill>
            </a:rPr>
            <a:t> п</a:t>
          </a:r>
          <a:r>
            <a:rPr lang="uk-UA" sz="2000" i="1" u="none" dirty="0" err="1" smtClean="0">
              <a:solidFill>
                <a:schemeClr val="accent2">
                  <a:lumMod val="50000"/>
                </a:schemeClr>
              </a:solidFill>
            </a:rPr>
            <a:t>онять</a:t>
          </a:r>
          <a:r>
            <a:rPr lang="uk-UA" sz="2000" i="1" u="none" dirty="0" smtClean="0">
              <a:solidFill>
                <a:schemeClr val="accent2">
                  <a:lumMod val="50000"/>
                </a:schemeClr>
              </a:solidFill>
            </a:rPr>
            <a:t> медичної етики та деонтології;</a:t>
          </a:r>
          <a:endParaRPr lang="uk-UA" sz="2000" dirty="0">
            <a:solidFill>
              <a:schemeClr val="accent2">
                <a:lumMod val="50000"/>
              </a:schemeClr>
            </a:solidFill>
          </a:endParaRPr>
        </a:p>
      </dgm:t>
    </dgm:pt>
    <dgm:pt modelId="{4AF37ED8-6E54-41D2-B55E-E1ECC041F81D}" type="parTrans" cxnId="{994A9027-B066-45AA-BE87-2E7E7C406EA7}">
      <dgm:prSet/>
      <dgm:spPr/>
      <dgm:t>
        <a:bodyPr/>
        <a:lstStyle/>
        <a:p>
          <a:endParaRPr lang="uk-UA"/>
        </a:p>
      </dgm:t>
    </dgm:pt>
    <dgm:pt modelId="{262C1949-1FA5-40BD-8003-7488975E193B}" type="sibTrans" cxnId="{994A9027-B066-45AA-BE87-2E7E7C406EA7}">
      <dgm:prSet/>
      <dgm:spPr/>
      <dgm:t>
        <a:bodyPr/>
        <a:lstStyle/>
        <a:p>
          <a:endParaRPr lang="uk-UA"/>
        </a:p>
      </dgm:t>
    </dgm:pt>
    <dgm:pt modelId="{393D4FEB-96D1-4AC4-ACD5-CA1CE1FB069D}">
      <dgm:prSet phldrT="[Текст]" custT="1"/>
      <dgm:spPr/>
      <dgm:t>
        <a:bodyPr/>
        <a:lstStyle/>
        <a:p>
          <a:r>
            <a:rPr lang="uk-UA" sz="2000" u="none" dirty="0" smtClean="0">
              <a:solidFill>
                <a:schemeClr val="accent2">
                  <a:lumMod val="50000"/>
                </a:schemeClr>
              </a:solidFill>
            </a:rPr>
            <a:t>основні принципи взаємодії між лікарем та пацієнтом і його представниками;</a:t>
          </a:r>
          <a:endParaRPr lang="uk-UA" sz="2000" dirty="0">
            <a:solidFill>
              <a:schemeClr val="accent2">
                <a:lumMod val="50000"/>
              </a:schemeClr>
            </a:solidFill>
          </a:endParaRPr>
        </a:p>
      </dgm:t>
    </dgm:pt>
    <dgm:pt modelId="{5C973D55-07E1-469D-BFAB-D4B28B97CAC4}" type="parTrans" cxnId="{B46A20E7-3846-4999-A0F6-51867470C53D}">
      <dgm:prSet/>
      <dgm:spPr/>
      <dgm:t>
        <a:bodyPr/>
        <a:lstStyle/>
        <a:p>
          <a:endParaRPr lang="uk-UA"/>
        </a:p>
      </dgm:t>
    </dgm:pt>
    <dgm:pt modelId="{14C16E74-10B0-4E22-8BEC-B5C8FC539CBF}" type="sibTrans" cxnId="{B46A20E7-3846-4999-A0F6-51867470C53D}">
      <dgm:prSet/>
      <dgm:spPr/>
      <dgm:t>
        <a:bodyPr/>
        <a:lstStyle/>
        <a:p>
          <a:endParaRPr lang="uk-UA"/>
        </a:p>
      </dgm:t>
    </dgm:pt>
    <dgm:pt modelId="{C31A22F8-DC4E-4BBC-912C-CD06B002AC8E}">
      <dgm:prSet phldrT="[Текст]" custT="1"/>
      <dgm:spPr/>
      <dgm:t>
        <a:bodyPr/>
        <a:lstStyle/>
        <a:p>
          <a:r>
            <a:rPr lang="uk-UA" sz="2000" u="none" dirty="0" smtClean="0">
              <a:solidFill>
                <a:schemeClr val="accent2">
                  <a:lumMod val="50000"/>
                </a:schemeClr>
              </a:solidFill>
            </a:rPr>
            <a:t>методологію роботи із сучасними міжнародними документами медичного співтовариства</a:t>
          </a:r>
          <a:r>
            <a:rPr lang="uk-UA" sz="900" u="none" dirty="0" smtClean="0">
              <a:solidFill>
                <a:schemeClr val="accent2">
                  <a:lumMod val="50000"/>
                </a:schemeClr>
              </a:solidFill>
            </a:rPr>
            <a:t>;</a:t>
          </a:r>
          <a:endParaRPr lang="uk-UA" sz="900" dirty="0">
            <a:solidFill>
              <a:schemeClr val="accent2">
                <a:lumMod val="50000"/>
              </a:schemeClr>
            </a:solidFill>
          </a:endParaRPr>
        </a:p>
      </dgm:t>
    </dgm:pt>
    <dgm:pt modelId="{43BD533D-03C0-41A4-964B-0D961B0FCD57}" type="parTrans" cxnId="{C3747FB6-D164-4102-8D46-ABE9B21B9261}">
      <dgm:prSet/>
      <dgm:spPr/>
      <dgm:t>
        <a:bodyPr/>
        <a:lstStyle/>
        <a:p>
          <a:endParaRPr lang="uk-UA"/>
        </a:p>
      </dgm:t>
    </dgm:pt>
    <dgm:pt modelId="{E488A9E3-A40A-4253-9AD0-B4DFFB5CA549}" type="sibTrans" cxnId="{C3747FB6-D164-4102-8D46-ABE9B21B9261}">
      <dgm:prSet/>
      <dgm:spPr/>
      <dgm:t>
        <a:bodyPr/>
        <a:lstStyle/>
        <a:p>
          <a:endParaRPr lang="uk-UA"/>
        </a:p>
      </dgm:t>
    </dgm:pt>
    <dgm:pt modelId="{30A47D82-1EB1-4FD6-ADA3-F2D32276C05C}" type="pres">
      <dgm:prSet presAssocID="{67BB97DC-4509-4DE3-8FD6-F661A69B7639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509D9CE9-BF4C-4A40-8061-84D3160B448E}" type="pres">
      <dgm:prSet presAssocID="{7608668C-B3FE-4FD1-B6BC-3152090F5EA9}" presName="centerShape" presStyleLbl="node0" presStyleIdx="0" presStyleCnt="1" custScaleX="137176" custScaleY="142010" custLinFactNeighborX="-35762" custLinFactNeighborY="32375"/>
      <dgm:spPr/>
      <dgm:t>
        <a:bodyPr/>
        <a:lstStyle/>
        <a:p>
          <a:endParaRPr lang="uk-UA"/>
        </a:p>
      </dgm:t>
    </dgm:pt>
    <dgm:pt modelId="{CAB8EA1C-B68F-4D98-A394-F1D6DD99A180}" type="pres">
      <dgm:prSet presAssocID="{681A6877-E753-46CF-A20C-BDD6116DE9C4}" presName="parTrans" presStyleLbl="sibTrans2D1" presStyleIdx="0" presStyleCnt="4"/>
      <dgm:spPr/>
      <dgm:t>
        <a:bodyPr/>
        <a:lstStyle/>
        <a:p>
          <a:endParaRPr lang="uk-UA"/>
        </a:p>
      </dgm:t>
    </dgm:pt>
    <dgm:pt modelId="{D559F35F-3846-4C44-BA4B-A71812D49A57}" type="pres">
      <dgm:prSet presAssocID="{681A6877-E753-46CF-A20C-BDD6116DE9C4}" presName="connectorText" presStyleLbl="sibTrans2D1" presStyleIdx="0" presStyleCnt="4"/>
      <dgm:spPr/>
      <dgm:t>
        <a:bodyPr/>
        <a:lstStyle/>
        <a:p>
          <a:endParaRPr lang="uk-UA"/>
        </a:p>
      </dgm:t>
    </dgm:pt>
    <dgm:pt modelId="{1ABFCAFB-A439-4D68-9233-CB35B46EB676}" type="pres">
      <dgm:prSet presAssocID="{4F30AE77-5209-40E8-A0DF-0D4A47391704}" presName="node" presStyleLbl="node1" presStyleIdx="0" presStyleCnt="4" custScaleX="166183" custScaleY="160430" custRadScaleRad="28305" custRadScaleInc="-54548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6EFCF3BE-C547-483F-BB77-BEEC7B2D8328}" type="pres">
      <dgm:prSet presAssocID="{4AF37ED8-6E54-41D2-B55E-E1ECC041F81D}" presName="parTrans" presStyleLbl="sibTrans2D1" presStyleIdx="1" presStyleCnt="4"/>
      <dgm:spPr>
        <a:prstGeom prst="flowChartConnector">
          <a:avLst/>
        </a:prstGeom>
      </dgm:spPr>
      <dgm:t>
        <a:bodyPr/>
        <a:lstStyle/>
        <a:p>
          <a:endParaRPr lang="uk-UA"/>
        </a:p>
      </dgm:t>
    </dgm:pt>
    <dgm:pt modelId="{26A26077-BD84-45DA-AF19-BAE8D39E5AF3}" type="pres">
      <dgm:prSet presAssocID="{4AF37ED8-6E54-41D2-B55E-E1ECC041F81D}" presName="connectorText" presStyleLbl="sibTrans2D1" presStyleIdx="1" presStyleCnt="4"/>
      <dgm:spPr/>
      <dgm:t>
        <a:bodyPr/>
        <a:lstStyle/>
        <a:p>
          <a:endParaRPr lang="uk-UA"/>
        </a:p>
      </dgm:t>
    </dgm:pt>
    <dgm:pt modelId="{430073B7-4DD0-4329-94B9-64E251CDF8D7}" type="pres">
      <dgm:prSet presAssocID="{B93498E9-D958-49DF-950F-41A7A5ED4883}" presName="node" presStyleLbl="node1" presStyleIdx="1" presStyleCnt="4" custScaleX="148948" custScaleY="149262" custRadScaleRad="130639" custRadScaleInc="-37992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7847D8F8-9720-46B7-A4A0-8E2EC7175257}" type="pres">
      <dgm:prSet presAssocID="{5C973D55-07E1-469D-BFAB-D4B28B97CAC4}" presName="parTrans" presStyleLbl="sibTrans2D1" presStyleIdx="2" presStyleCnt="4"/>
      <dgm:spPr>
        <a:prstGeom prst="flowChartConnector">
          <a:avLst/>
        </a:prstGeom>
      </dgm:spPr>
      <dgm:t>
        <a:bodyPr/>
        <a:lstStyle/>
        <a:p>
          <a:endParaRPr lang="uk-UA"/>
        </a:p>
      </dgm:t>
    </dgm:pt>
    <dgm:pt modelId="{D9A24E4C-80EE-46EA-BD73-ED784DE49885}" type="pres">
      <dgm:prSet presAssocID="{5C973D55-07E1-469D-BFAB-D4B28B97CAC4}" presName="connectorText" presStyleLbl="sibTrans2D1" presStyleIdx="2" presStyleCnt="4"/>
      <dgm:spPr/>
      <dgm:t>
        <a:bodyPr/>
        <a:lstStyle/>
        <a:p>
          <a:endParaRPr lang="uk-UA"/>
        </a:p>
      </dgm:t>
    </dgm:pt>
    <dgm:pt modelId="{F8EA5F2A-AAAD-49C6-B939-165F5A5B3227}" type="pres">
      <dgm:prSet presAssocID="{393D4FEB-96D1-4AC4-ACD5-CA1CE1FB069D}" presName="node" presStyleLbl="node1" presStyleIdx="2" presStyleCnt="4" custScaleX="129926" custScaleY="132920" custRadScaleRad="105292" custRadScaleInc="-112199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D3DE8D47-ED0A-4BA6-BDE8-EBDA04EAA24F}" type="pres">
      <dgm:prSet presAssocID="{43BD533D-03C0-41A4-964B-0D961B0FCD57}" presName="parTrans" presStyleLbl="sibTrans2D1" presStyleIdx="3" presStyleCnt="4"/>
      <dgm:spPr>
        <a:prstGeom prst="flowChartConnector">
          <a:avLst/>
        </a:prstGeom>
      </dgm:spPr>
      <dgm:t>
        <a:bodyPr/>
        <a:lstStyle/>
        <a:p>
          <a:endParaRPr lang="uk-UA"/>
        </a:p>
      </dgm:t>
    </dgm:pt>
    <dgm:pt modelId="{BEED5ED1-4AEB-40C8-850B-6B9941C0D3F8}" type="pres">
      <dgm:prSet presAssocID="{43BD533D-03C0-41A4-964B-0D961B0FCD57}" presName="connectorText" presStyleLbl="sibTrans2D1" presStyleIdx="3" presStyleCnt="4"/>
      <dgm:spPr/>
      <dgm:t>
        <a:bodyPr/>
        <a:lstStyle/>
        <a:p>
          <a:endParaRPr lang="uk-UA"/>
        </a:p>
      </dgm:t>
    </dgm:pt>
    <dgm:pt modelId="{9E0F3A50-A7C2-4B4F-9696-1C9D8A253593}" type="pres">
      <dgm:prSet presAssocID="{C31A22F8-DC4E-4BBC-912C-CD06B002AC8E}" presName="node" presStyleLbl="node1" presStyleIdx="3" presStyleCnt="4" custScaleX="142301" custScaleY="141407" custRadScaleRad="133952" custRadScaleInc="2518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E4851EEC-14BA-4B1F-B13B-7A8118BFF175}" type="presOf" srcId="{5C973D55-07E1-469D-BFAB-D4B28B97CAC4}" destId="{D9A24E4C-80EE-46EA-BD73-ED784DE49885}" srcOrd="1" destOrd="0" presId="urn:microsoft.com/office/officeart/2005/8/layout/radial5"/>
    <dgm:cxn modelId="{126C57C5-9C22-4304-9D25-7DCFE2A086CA}" type="presOf" srcId="{4F30AE77-5209-40E8-A0DF-0D4A47391704}" destId="{1ABFCAFB-A439-4D68-9233-CB35B46EB676}" srcOrd="0" destOrd="0" presId="urn:microsoft.com/office/officeart/2005/8/layout/radial5"/>
    <dgm:cxn modelId="{42A642DD-C651-4E8E-8141-F713798CA6DA}" type="presOf" srcId="{B93498E9-D958-49DF-950F-41A7A5ED4883}" destId="{430073B7-4DD0-4329-94B9-64E251CDF8D7}" srcOrd="0" destOrd="0" presId="urn:microsoft.com/office/officeart/2005/8/layout/radial5"/>
    <dgm:cxn modelId="{B46A20E7-3846-4999-A0F6-51867470C53D}" srcId="{7608668C-B3FE-4FD1-B6BC-3152090F5EA9}" destId="{393D4FEB-96D1-4AC4-ACD5-CA1CE1FB069D}" srcOrd="2" destOrd="0" parTransId="{5C973D55-07E1-469D-BFAB-D4B28B97CAC4}" sibTransId="{14C16E74-10B0-4E22-8BEC-B5C8FC539CBF}"/>
    <dgm:cxn modelId="{CBB1B785-A893-4483-AA6E-B71ED50C5F1B}" type="presOf" srcId="{681A6877-E753-46CF-A20C-BDD6116DE9C4}" destId="{CAB8EA1C-B68F-4D98-A394-F1D6DD99A180}" srcOrd="0" destOrd="0" presId="urn:microsoft.com/office/officeart/2005/8/layout/radial5"/>
    <dgm:cxn modelId="{661CCFBE-DEB9-4A91-B525-756293B8C40A}" type="presOf" srcId="{7608668C-B3FE-4FD1-B6BC-3152090F5EA9}" destId="{509D9CE9-BF4C-4A40-8061-84D3160B448E}" srcOrd="0" destOrd="0" presId="urn:microsoft.com/office/officeart/2005/8/layout/radial5"/>
    <dgm:cxn modelId="{ACF52F4E-9736-4FBB-A3FB-851E1AC3D56A}" type="presOf" srcId="{43BD533D-03C0-41A4-964B-0D961B0FCD57}" destId="{D3DE8D47-ED0A-4BA6-BDE8-EBDA04EAA24F}" srcOrd="0" destOrd="0" presId="urn:microsoft.com/office/officeart/2005/8/layout/radial5"/>
    <dgm:cxn modelId="{0E656DF5-107E-4CF7-82D8-F9FB83E0F809}" srcId="{7608668C-B3FE-4FD1-B6BC-3152090F5EA9}" destId="{4F30AE77-5209-40E8-A0DF-0D4A47391704}" srcOrd="0" destOrd="0" parTransId="{681A6877-E753-46CF-A20C-BDD6116DE9C4}" sibTransId="{8AE84FAA-1670-46A6-9A31-E20AEC2AA3DF}"/>
    <dgm:cxn modelId="{9B85DDDF-C33F-45BC-A6EC-1D8448A21A58}" type="presOf" srcId="{43BD533D-03C0-41A4-964B-0D961B0FCD57}" destId="{BEED5ED1-4AEB-40C8-850B-6B9941C0D3F8}" srcOrd="1" destOrd="0" presId="urn:microsoft.com/office/officeart/2005/8/layout/radial5"/>
    <dgm:cxn modelId="{D189B0CF-99FC-4769-9D04-E6AD0B5247A8}" type="presOf" srcId="{67BB97DC-4509-4DE3-8FD6-F661A69B7639}" destId="{30A47D82-1EB1-4FD6-ADA3-F2D32276C05C}" srcOrd="0" destOrd="0" presId="urn:microsoft.com/office/officeart/2005/8/layout/radial5"/>
    <dgm:cxn modelId="{972A9820-6D98-4D81-96AC-DE28A1301067}" srcId="{67BB97DC-4509-4DE3-8FD6-F661A69B7639}" destId="{7608668C-B3FE-4FD1-B6BC-3152090F5EA9}" srcOrd="0" destOrd="0" parTransId="{9C7A0142-2CDB-4F1C-9415-22B00817717B}" sibTransId="{69247CE6-E757-4206-A3EC-7ADE6977F010}"/>
    <dgm:cxn modelId="{C1910BC3-E921-4146-A3BF-66002EF25C6A}" type="presOf" srcId="{393D4FEB-96D1-4AC4-ACD5-CA1CE1FB069D}" destId="{F8EA5F2A-AAAD-49C6-B939-165F5A5B3227}" srcOrd="0" destOrd="0" presId="urn:microsoft.com/office/officeart/2005/8/layout/radial5"/>
    <dgm:cxn modelId="{99530DD6-821A-414B-8E6B-C69096DAEFBA}" type="presOf" srcId="{C31A22F8-DC4E-4BBC-912C-CD06B002AC8E}" destId="{9E0F3A50-A7C2-4B4F-9696-1C9D8A253593}" srcOrd="0" destOrd="0" presId="urn:microsoft.com/office/officeart/2005/8/layout/radial5"/>
    <dgm:cxn modelId="{994A9027-B066-45AA-BE87-2E7E7C406EA7}" srcId="{7608668C-B3FE-4FD1-B6BC-3152090F5EA9}" destId="{B93498E9-D958-49DF-950F-41A7A5ED4883}" srcOrd="1" destOrd="0" parTransId="{4AF37ED8-6E54-41D2-B55E-E1ECC041F81D}" sibTransId="{262C1949-1FA5-40BD-8003-7488975E193B}"/>
    <dgm:cxn modelId="{126B152D-2C15-49FA-8784-6256B99A9C03}" type="presOf" srcId="{4AF37ED8-6E54-41D2-B55E-E1ECC041F81D}" destId="{6EFCF3BE-C547-483F-BB77-BEEC7B2D8328}" srcOrd="0" destOrd="0" presId="urn:microsoft.com/office/officeart/2005/8/layout/radial5"/>
    <dgm:cxn modelId="{D8BFCFCD-B44A-48C3-883B-46CE9F8D349C}" type="presOf" srcId="{5C973D55-07E1-469D-BFAB-D4B28B97CAC4}" destId="{7847D8F8-9720-46B7-A4A0-8E2EC7175257}" srcOrd="0" destOrd="0" presId="urn:microsoft.com/office/officeart/2005/8/layout/radial5"/>
    <dgm:cxn modelId="{87587484-9812-4479-9001-CEE9485E024E}" type="presOf" srcId="{681A6877-E753-46CF-A20C-BDD6116DE9C4}" destId="{D559F35F-3846-4C44-BA4B-A71812D49A57}" srcOrd="1" destOrd="0" presId="urn:microsoft.com/office/officeart/2005/8/layout/radial5"/>
    <dgm:cxn modelId="{C3747FB6-D164-4102-8D46-ABE9B21B9261}" srcId="{7608668C-B3FE-4FD1-B6BC-3152090F5EA9}" destId="{C31A22F8-DC4E-4BBC-912C-CD06B002AC8E}" srcOrd="3" destOrd="0" parTransId="{43BD533D-03C0-41A4-964B-0D961B0FCD57}" sibTransId="{E488A9E3-A40A-4253-9AD0-B4DFFB5CA549}"/>
    <dgm:cxn modelId="{256CBA67-0511-4683-88B0-0800816D3570}" type="presOf" srcId="{4AF37ED8-6E54-41D2-B55E-E1ECC041F81D}" destId="{26A26077-BD84-45DA-AF19-BAE8D39E5AF3}" srcOrd="1" destOrd="0" presId="urn:microsoft.com/office/officeart/2005/8/layout/radial5"/>
    <dgm:cxn modelId="{8E6C9C1B-7E41-4912-BC0C-62BE96B47BB9}" type="presParOf" srcId="{30A47D82-1EB1-4FD6-ADA3-F2D32276C05C}" destId="{509D9CE9-BF4C-4A40-8061-84D3160B448E}" srcOrd="0" destOrd="0" presId="urn:microsoft.com/office/officeart/2005/8/layout/radial5"/>
    <dgm:cxn modelId="{F8A27F3D-24AE-4881-A2BF-3780E697F021}" type="presParOf" srcId="{30A47D82-1EB1-4FD6-ADA3-F2D32276C05C}" destId="{CAB8EA1C-B68F-4D98-A394-F1D6DD99A180}" srcOrd="1" destOrd="0" presId="urn:microsoft.com/office/officeart/2005/8/layout/radial5"/>
    <dgm:cxn modelId="{E29A1983-4856-4ACC-B150-6DE635313B26}" type="presParOf" srcId="{CAB8EA1C-B68F-4D98-A394-F1D6DD99A180}" destId="{D559F35F-3846-4C44-BA4B-A71812D49A57}" srcOrd="0" destOrd="0" presId="urn:microsoft.com/office/officeart/2005/8/layout/radial5"/>
    <dgm:cxn modelId="{D04F60D1-1B2B-49C0-BCD2-20C8B35B1F87}" type="presParOf" srcId="{30A47D82-1EB1-4FD6-ADA3-F2D32276C05C}" destId="{1ABFCAFB-A439-4D68-9233-CB35B46EB676}" srcOrd="2" destOrd="0" presId="urn:microsoft.com/office/officeart/2005/8/layout/radial5"/>
    <dgm:cxn modelId="{B2A33A3D-109D-4567-83D4-CC71D6459DEA}" type="presParOf" srcId="{30A47D82-1EB1-4FD6-ADA3-F2D32276C05C}" destId="{6EFCF3BE-C547-483F-BB77-BEEC7B2D8328}" srcOrd="3" destOrd="0" presId="urn:microsoft.com/office/officeart/2005/8/layout/radial5"/>
    <dgm:cxn modelId="{76034391-1A33-4255-B0BE-8F1F8AE766D8}" type="presParOf" srcId="{6EFCF3BE-C547-483F-BB77-BEEC7B2D8328}" destId="{26A26077-BD84-45DA-AF19-BAE8D39E5AF3}" srcOrd="0" destOrd="0" presId="urn:microsoft.com/office/officeart/2005/8/layout/radial5"/>
    <dgm:cxn modelId="{63B60C70-53F7-4293-AC7F-5C7B1C5A8A4F}" type="presParOf" srcId="{30A47D82-1EB1-4FD6-ADA3-F2D32276C05C}" destId="{430073B7-4DD0-4329-94B9-64E251CDF8D7}" srcOrd="4" destOrd="0" presId="urn:microsoft.com/office/officeart/2005/8/layout/radial5"/>
    <dgm:cxn modelId="{7F39A2CE-2B9B-4A3B-9133-2CA60BACF00D}" type="presParOf" srcId="{30A47D82-1EB1-4FD6-ADA3-F2D32276C05C}" destId="{7847D8F8-9720-46B7-A4A0-8E2EC7175257}" srcOrd="5" destOrd="0" presId="urn:microsoft.com/office/officeart/2005/8/layout/radial5"/>
    <dgm:cxn modelId="{054A5160-75F1-4C55-8CA4-745A03D67BE2}" type="presParOf" srcId="{7847D8F8-9720-46B7-A4A0-8E2EC7175257}" destId="{D9A24E4C-80EE-46EA-BD73-ED784DE49885}" srcOrd="0" destOrd="0" presId="urn:microsoft.com/office/officeart/2005/8/layout/radial5"/>
    <dgm:cxn modelId="{147699B3-BBBA-43CC-B35C-46442498FC14}" type="presParOf" srcId="{30A47D82-1EB1-4FD6-ADA3-F2D32276C05C}" destId="{F8EA5F2A-AAAD-49C6-B939-165F5A5B3227}" srcOrd="6" destOrd="0" presId="urn:microsoft.com/office/officeart/2005/8/layout/radial5"/>
    <dgm:cxn modelId="{BF2A280F-47DB-440B-A494-6537478C5845}" type="presParOf" srcId="{30A47D82-1EB1-4FD6-ADA3-F2D32276C05C}" destId="{D3DE8D47-ED0A-4BA6-BDE8-EBDA04EAA24F}" srcOrd="7" destOrd="0" presId="urn:microsoft.com/office/officeart/2005/8/layout/radial5"/>
    <dgm:cxn modelId="{9611E579-62F2-44AF-911E-4CBF4DDE6EE4}" type="presParOf" srcId="{D3DE8D47-ED0A-4BA6-BDE8-EBDA04EAA24F}" destId="{BEED5ED1-4AEB-40C8-850B-6B9941C0D3F8}" srcOrd="0" destOrd="0" presId="urn:microsoft.com/office/officeart/2005/8/layout/radial5"/>
    <dgm:cxn modelId="{07F02E02-30C3-4552-A400-39F7E3F15147}" type="presParOf" srcId="{30A47D82-1EB1-4FD6-ADA3-F2D32276C05C}" destId="{9E0F3A50-A7C2-4B4F-9696-1C9D8A253593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24DAB71-4976-4613-95D5-BC2827E23852}" type="doc">
      <dgm:prSet loTypeId="urn:microsoft.com/office/officeart/2005/8/layout/chart3" loCatId="cycl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uk-UA"/>
        </a:p>
      </dgm:t>
    </dgm:pt>
    <dgm:pt modelId="{D2E63F2D-EEEE-4E31-90F8-9B851BE9F0E2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uk-UA" sz="1400" dirty="0" smtClean="0">
              <a:solidFill>
                <a:schemeClr val="accent2">
                  <a:lumMod val="50000"/>
                </a:schemeClr>
              </a:solidFill>
            </a:rPr>
            <a:t>користуватись нормативно-правовими актами, що регулюють медичну діяльність в Україні та за кордоном</a:t>
          </a:r>
          <a:endParaRPr lang="uk-UA" sz="1400" dirty="0">
            <a:solidFill>
              <a:schemeClr val="accent2">
                <a:lumMod val="50000"/>
              </a:schemeClr>
            </a:solidFill>
          </a:endParaRPr>
        </a:p>
      </dgm:t>
    </dgm:pt>
    <dgm:pt modelId="{410CECB4-F914-487C-9A1D-279C5285D070}" type="parTrans" cxnId="{87FD6DD0-227A-4249-BE76-FDC1A9DA9999}">
      <dgm:prSet/>
      <dgm:spPr/>
      <dgm:t>
        <a:bodyPr/>
        <a:lstStyle/>
        <a:p>
          <a:endParaRPr lang="uk-UA"/>
        </a:p>
      </dgm:t>
    </dgm:pt>
    <dgm:pt modelId="{E6D7C50F-6099-4711-890C-C555F2BE420B}" type="sibTrans" cxnId="{87FD6DD0-227A-4249-BE76-FDC1A9DA9999}">
      <dgm:prSet/>
      <dgm:spPr/>
      <dgm:t>
        <a:bodyPr/>
        <a:lstStyle/>
        <a:p>
          <a:endParaRPr lang="uk-UA"/>
        </a:p>
      </dgm:t>
    </dgm:pt>
    <dgm:pt modelId="{1D6C8B56-4663-41EA-9BAF-E9778759819D}">
      <dgm:prSet phldrT="[Текст]" custT="1"/>
      <dgm:spPr/>
      <dgm:t>
        <a:bodyPr/>
        <a:lstStyle/>
        <a:p>
          <a:r>
            <a:rPr lang="uk-UA" sz="1400" dirty="0" smtClean="0">
              <a:solidFill>
                <a:schemeClr val="accent2">
                  <a:lumMod val="50000"/>
                </a:schemeClr>
              </a:solidFill>
            </a:rPr>
            <a:t>використовувати отримані знання при вирішенні різноманітних теоретичних та практичних питань у медичному трудовому колективі</a:t>
          </a:r>
          <a:endParaRPr lang="uk-UA" sz="1400" dirty="0">
            <a:solidFill>
              <a:schemeClr val="accent2">
                <a:lumMod val="50000"/>
              </a:schemeClr>
            </a:solidFill>
          </a:endParaRPr>
        </a:p>
      </dgm:t>
    </dgm:pt>
    <dgm:pt modelId="{555BC359-12F3-46AC-8F69-486D719F7F84}" type="parTrans" cxnId="{55355180-B5A9-4465-909B-8404053B9AFE}">
      <dgm:prSet/>
      <dgm:spPr/>
      <dgm:t>
        <a:bodyPr/>
        <a:lstStyle/>
        <a:p>
          <a:endParaRPr lang="uk-UA"/>
        </a:p>
      </dgm:t>
    </dgm:pt>
    <dgm:pt modelId="{80EACC11-A5B1-4B56-A0B1-7348C90FC4C8}" type="sibTrans" cxnId="{55355180-B5A9-4465-909B-8404053B9AFE}">
      <dgm:prSet/>
      <dgm:spPr/>
      <dgm:t>
        <a:bodyPr/>
        <a:lstStyle/>
        <a:p>
          <a:endParaRPr lang="uk-UA"/>
        </a:p>
      </dgm:t>
    </dgm:pt>
    <dgm:pt modelId="{574EB994-A085-4D9B-A546-50EFD2C7134F}">
      <dgm:prSet phldrT="[Текст]" custT="1"/>
      <dgm:spPr/>
      <dgm:t>
        <a:bodyPr/>
        <a:lstStyle/>
        <a:p>
          <a:r>
            <a:rPr lang="uk-UA" sz="1400" dirty="0" smtClean="0">
              <a:solidFill>
                <a:schemeClr val="accent2">
                  <a:lumMod val="50000"/>
                </a:schemeClr>
              </a:solidFill>
            </a:rPr>
            <a:t>формувати вимоги щодо збереження навколишнього середовища, дотримання санітарно-гігієнічного режиму та умови охорони праці</a:t>
          </a:r>
          <a:endParaRPr lang="uk-UA" sz="1400" dirty="0">
            <a:solidFill>
              <a:schemeClr val="accent2">
                <a:lumMod val="50000"/>
              </a:schemeClr>
            </a:solidFill>
          </a:endParaRPr>
        </a:p>
      </dgm:t>
    </dgm:pt>
    <dgm:pt modelId="{4A43830D-FB95-4375-BC03-B49E711BCB7C}" type="parTrans" cxnId="{856F75A8-9C6E-404A-AE84-782B2C96166E}">
      <dgm:prSet/>
      <dgm:spPr/>
      <dgm:t>
        <a:bodyPr/>
        <a:lstStyle/>
        <a:p>
          <a:endParaRPr lang="uk-UA"/>
        </a:p>
      </dgm:t>
    </dgm:pt>
    <dgm:pt modelId="{E055CDEC-76E0-4A42-AD75-A17D410CC3F7}" type="sibTrans" cxnId="{856F75A8-9C6E-404A-AE84-782B2C96166E}">
      <dgm:prSet/>
      <dgm:spPr/>
      <dgm:t>
        <a:bodyPr/>
        <a:lstStyle/>
        <a:p>
          <a:endParaRPr lang="uk-UA"/>
        </a:p>
      </dgm:t>
    </dgm:pt>
    <dgm:pt modelId="{68273CAC-A89A-4969-85E0-EF258FFC467A}">
      <dgm:prSet phldrT="[Текст]" custT="1"/>
      <dgm:spPr/>
      <dgm:t>
        <a:bodyPr/>
        <a:lstStyle/>
        <a:p>
          <a:r>
            <a:rPr lang="uk-UA" sz="1400" u="none" dirty="0" smtClean="0">
              <a:solidFill>
                <a:schemeClr val="accent2">
                  <a:lumMod val="50000"/>
                </a:schemeClr>
              </a:solidFill>
            </a:rPr>
            <a:t>вибудовувати та коригувати взаємодію з пацієнтом в залежності від його стану, особливостей характеру, ставлення до медицини, своєї хвороби та її лікування</a:t>
          </a:r>
          <a:endParaRPr lang="uk-UA" sz="1400" dirty="0">
            <a:solidFill>
              <a:schemeClr val="accent2">
                <a:lumMod val="50000"/>
              </a:schemeClr>
            </a:solidFill>
          </a:endParaRPr>
        </a:p>
      </dgm:t>
    </dgm:pt>
    <dgm:pt modelId="{4F1464B9-54AF-4280-A71E-2AC276AA2C83}" type="parTrans" cxnId="{95FB944B-5B00-43B5-BFD8-9AFA96EB81B3}">
      <dgm:prSet/>
      <dgm:spPr/>
      <dgm:t>
        <a:bodyPr/>
        <a:lstStyle/>
        <a:p>
          <a:endParaRPr lang="uk-UA"/>
        </a:p>
      </dgm:t>
    </dgm:pt>
    <dgm:pt modelId="{AD4884B0-FDB9-4A05-B86B-1D839411044A}" type="sibTrans" cxnId="{95FB944B-5B00-43B5-BFD8-9AFA96EB81B3}">
      <dgm:prSet/>
      <dgm:spPr/>
      <dgm:t>
        <a:bodyPr/>
        <a:lstStyle/>
        <a:p>
          <a:endParaRPr lang="uk-UA"/>
        </a:p>
      </dgm:t>
    </dgm:pt>
    <dgm:pt modelId="{DAEF2742-AF73-4F13-929A-18DCAF9EBF44}">
      <dgm:prSet phldrT="[Текст]" custT="1"/>
      <dgm:spPr/>
      <dgm:t>
        <a:bodyPr/>
        <a:lstStyle/>
        <a:p>
          <a:r>
            <a:rPr lang="uk-UA" sz="1400" dirty="0" smtClean="0">
              <a:solidFill>
                <a:schemeClr val="accent2">
                  <a:lumMod val="50000"/>
                </a:schemeClr>
              </a:solidFill>
            </a:rPr>
            <a:t>самонавчатися, впорядковувати інформацію, аналізувати документи з етичними настановами</a:t>
          </a:r>
          <a:endParaRPr lang="uk-UA" sz="1400" dirty="0">
            <a:solidFill>
              <a:schemeClr val="accent2">
                <a:lumMod val="50000"/>
              </a:schemeClr>
            </a:solidFill>
          </a:endParaRPr>
        </a:p>
      </dgm:t>
    </dgm:pt>
    <dgm:pt modelId="{064A49C1-B87A-404E-8A17-902AB15D7964}" type="parTrans" cxnId="{F8F092A2-F792-4209-9F50-29B2BA2E0F18}">
      <dgm:prSet/>
      <dgm:spPr/>
      <dgm:t>
        <a:bodyPr/>
        <a:lstStyle/>
        <a:p>
          <a:endParaRPr lang="uk-UA"/>
        </a:p>
      </dgm:t>
    </dgm:pt>
    <dgm:pt modelId="{56E1E57E-E956-4DDF-96A8-D67CADC35BB9}" type="sibTrans" cxnId="{F8F092A2-F792-4209-9F50-29B2BA2E0F18}">
      <dgm:prSet/>
      <dgm:spPr/>
      <dgm:t>
        <a:bodyPr/>
        <a:lstStyle/>
        <a:p>
          <a:endParaRPr lang="uk-UA"/>
        </a:p>
      </dgm:t>
    </dgm:pt>
    <dgm:pt modelId="{845EEC00-C3B2-478C-BB1D-9DE6E2A7A94E}">
      <dgm:prSet phldrT="[Текст]" custT="1"/>
      <dgm:spPr/>
      <dgm:t>
        <a:bodyPr/>
        <a:lstStyle/>
        <a:p>
          <a:r>
            <a:rPr lang="uk-UA" sz="1400" dirty="0" smtClean="0">
              <a:solidFill>
                <a:schemeClr val="accent2">
                  <a:lumMod val="50000"/>
                </a:schemeClr>
              </a:solidFill>
            </a:rPr>
            <a:t>робити висновки про наявність шкідливих факторів впливу під час виконання професійних обов’язків</a:t>
          </a:r>
          <a:endParaRPr lang="uk-UA" sz="1400" dirty="0">
            <a:solidFill>
              <a:schemeClr val="accent2">
                <a:lumMod val="50000"/>
              </a:schemeClr>
            </a:solidFill>
          </a:endParaRPr>
        </a:p>
      </dgm:t>
    </dgm:pt>
    <dgm:pt modelId="{D801C4D5-497B-4965-B605-EA1B75FBA8C1}" type="parTrans" cxnId="{6C756AE6-4FE1-424B-9E14-6CAE049D381E}">
      <dgm:prSet/>
      <dgm:spPr/>
      <dgm:t>
        <a:bodyPr/>
        <a:lstStyle/>
        <a:p>
          <a:endParaRPr lang="uk-UA"/>
        </a:p>
      </dgm:t>
    </dgm:pt>
    <dgm:pt modelId="{B00EAF49-F347-42C1-A940-8C154A36D546}" type="sibTrans" cxnId="{6C756AE6-4FE1-424B-9E14-6CAE049D381E}">
      <dgm:prSet/>
      <dgm:spPr/>
      <dgm:t>
        <a:bodyPr/>
        <a:lstStyle/>
        <a:p>
          <a:endParaRPr lang="uk-UA"/>
        </a:p>
      </dgm:t>
    </dgm:pt>
    <dgm:pt modelId="{1680481F-208C-49EF-95FE-43D3906293AE}" type="pres">
      <dgm:prSet presAssocID="{B24DAB71-4976-4613-95D5-BC2827E23852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1308DBC8-0E68-4296-99BA-2D67B98FD5E3}" type="pres">
      <dgm:prSet presAssocID="{B24DAB71-4976-4613-95D5-BC2827E23852}" presName="wedge1" presStyleLbl="node1" presStyleIdx="0" presStyleCnt="6" custLinFactNeighborX="-873" custLinFactNeighborY="-626"/>
      <dgm:spPr/>
      <dgm:t>
        <a:bodyPr/>
        <a:lstStyle/>
        <a:p>
          <a:endParaRPr lang="uk-UA"/>
        </a:p>
      </dgm:t>
    </dgm:pt>
    <dgm:pt modelId="{9D33BA1C-443B-4CEB-B747-3FDB994C1AA7}" type="pres">
      <dgm:prSet presAssocID="{B24DAB71-4976-4613-95D5-BC2827E23852}" presName="wedge1Tx" presStyleLbl="node1" presStyleIdx="0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24F0ACD0-9F82-4DE6-B480-878B532D71C8}" type="pres">
      <dgm:prSet presAssocID="{B24DAB71-4976-4613-95D5-BC2827E23852}" presName="wedge2" presStyleLbl="node1" presStyleIdx="1" presStyleCnt="6" custLinFactNeighborX="-873" custLinFactNeighborY="-626"/>
      <dgm:spPr/>
      <dgm:t>
        <a:bodyPr/>
        <a:lstStyle/>
        <a:p>
          <a:endParaRPr lang="uk-UA"/>
        </a:p>
      </dgm:t>
    </dgm:pt>
    <dgm:pt modelId="{85738306-4271-4E1A-8E04-61CC6394EDF0}" type="pres">
      <dgm:prSet presAssocID="{B24DAB71-4976-4613-95D5-BC2827E23852}" presName="wedge2Tx" presStyleLbl="node1" presStyleIdx="1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63985F35-430A-4313-91E8-455F1D9EA21B}" type="pres">
      <dgm:prSet presAssocID="{B24DAB71-4976-4613-95D5-BC2827E23852}" presName="wedge3" presStyleLbl="node1" presStyleIdx="2" presStyleCnt="6" custLinFactNeighborX="-873" custLinFactNeighborY="-626"/>
      <dgm:spPr/>
      <dgm:t>
        <a:bodyPr/>
        <a:lstStyle/>
        <a:p>
          <a:endParaRPr lang="uk-UA"/>
        </a:p>
      </dgm:t>
    </dgm:pt>
    <dgm:pt modelId="{BF7193A3-5A36-4253-A68D-ED7F9446C84D}" type="pres">
      <dgm:prSet presAssocID="{B24DAB71-4976-4613-95D5-BC2827E23852}" presName="wedge3Tx" presStyleLbl="node1" presStyleIdx="2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8888C173-942D-424C-A2C5-60B0FA248275}" type="pres">
      <dgm:prSet presAssocID="{B24DAB71-4976-4613-95D5-BC2827E23852}" presName="wedge4" presStyleLbl="node1" presStyleIdx="3" presStyleCnt="6" custLinFactNeighborX="-873" custLinFactNeighborY="-626"/>
      <dgm:spPr/>
      <dgm:t>
        <a:bodyPr/>
        <a:lstStyle/>
        <a:p>
          <a:endParaRPr lang="uk-UA"/>
        </a:p>
      </dgm:t>
    </dgm:pt>
    <dgm:pt modelId="{B9D8B8DE-1F8C-43CF-8541-E3F31BBF8BEA}" type="pres">
      <dgm:prSet presAssocID="{B24DAB71-4976-4613-95D5-BC2827E23852}" presName="wedge4Tx" presStyleLbl="node1" presStyleIdx="3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262A428C-94A8-4C09-9CA8-452DA4C7CD45}" type="pres">
      <dgm:prSet presAssocID="{B24DAB71-4976-4613-95D5-BC2827E23852}" presName="wedge5" presStyleLbl="node1" presStyleIdx="4" presStyleCnt="6" custLinFactNeighborX="-873" custLinFactNeighborY="-626"/>
      <dgm:spPr/>
      <dgm:t>
        <a:bodyPr/>
        <a:lstStyle/>
        <a:p>
          <a:endParaRPr lang="uk-UA"/>
        </a:p>
      </dgm:t>
    </dgm:pt>
    <dgm:pt modelId="{C014F2C9-1B56-4A47-BEBA-2140E2E71AE4}" type="pres">
      <dgm:prSet presAssocID="{B24DAB71-4976-4613-95D5-BC2827E23852}" presName="wedge5Tx" presStyleLbl="node1" presStyleIdx="4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A5C72FA3-8642-4871-AA32-5ED22394B73D}" type="pres">
      <dgm:prSet presAssocID="{B24DAB71-4976-4613-95D5-BC2827E23852}" presName="wedge6" presStyleLbl="node1" presStyleIdx="5" presStyleCnt="6" custLinFactNeighborX="-873" custLinFactNeighborY="-626"/>
      <dgm:spPr/>
      <dgm:t>
        <a:bodyPr/>
        <a:lstStyle/>
        <a:p>
          <a:endParaRPr lang="uk-UA"/>
        </a:p>
      </dgm:t>
    </dgm:pt>
    <dgm:pt modelId="{0AAC3B74-B13C-4391-B9A1-7C28F0FF98C6}" type="pres">
      <dgm:prSet presAssocID="{B24DAB71-4976-4613-95D5-BC2827E23852}" presName="wedge6Tx" presStyleLbl="node1" presStyleIdx="5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856F75A8-9C6E-404A-AE84-782B2C96166E}" srcId="{B24DAB71-4976-4613-95D5-BC2827E23852}" destId="{574EB994-A085-4D9B-A546-50EFD2C7134F}" srcOrd="4" destOrd="0" parTransId="{4A43830D-FB95-4375-BC03-B49E711BCB7C}" sibTransId="{E055CDEC-76E0-4A42-AD75-A17D410CC3F7}"/>
    <dgm:cxn modelId="{A7767CD3-C486-4AFD-A364-B890467F0789}" type="presOf" srcId="{DAEF2742-AF73-4F13-929A-18DCAF9EBF44}" destId="{8888C173-942D-424C-A2C5-60B0FA248275}" srcOrd="0" destOrd="0" presId="urn:microsoft.com/office/officeart/2005/8/layout/chart3"/>
    <dgm:cxn modelId="{AEF71BF5-2DA8-45EB-B9D9-050C867F2F2D}" type="presOf" srcId="{574EB994-A085-4D9B-A546-50EFD2C7134F}" destId="{262A428C-94A8-4C09-9CA8-452DA4C7CD45}" srcOrd="0" destOrd="0" presId="urn:microsoft.com/office/officeart/2005/8/layout/chart3"/>
    <dgm:cxn modelId="{871C9DD1-7D4A-48A5-B57D-274755C0DE2B}" type="presOf" srcId="{68273CAC-A89A-4969-85E0-EF258FFC467A}" destId="{BF7193A3-5A36-4253-A68D-ED7F9446C84D}" srcOrd="1" destOrd="0" presId="urn:microsoft.com/office/officeart/2005/8/layout/chart3"/>
    <dgm:cxn modelId="{522C2E92-F542-46DB-A174-997AF566F5C0}" type="presOf" srcId="{D2E63F2D-EEEE-4E31-90F8-9B851BE9F0E2}" destId="{1308DBC8-0E68-4296-99BA-2D67B98FD5E3}" srcOrd="0" destOrd="0" presId="urn:microsoft.com/office/officeart/2005/8/layout/chart3"/>
    <dgm:cxn modelId="{F8F092A2-F792-4209-9F50-29B2BA2E0F18}" srcId="{B24DAB71-4976-4613-95D5-BC2827E23852}" destId="{DAEF2742-AF73-4F13-929A-18DCAF9EBF44}" srcOrd="3" destOrd="0" parTransId="{064A49C1-B87A-404E-8A17-902AB15D7964}" sibTransId="{56E1E57E-E956-4DDF-96A8-D67CADC35BB9}"/>
    <dgm:cxn modelId="{87FD6DD0-227A-4249-BE76-FDC1A9DA9999}" srcId="{B24DAB71-4976-4613-95D5-BC2827E23852}" destId="{D2E63F2D-EEEE-4E31-90F8-9B851BE9F0E2}" srcOrd="0" destOrd="0" parTransId="{410CECB4-F914-487C-9A1D-279C5285D070}" sibTransId="{E6D7C50F-6099-4711-890C-C555F2BE420B}"/>
    <dgm:cxn modelId="{6C756AE6-4FE1-424B-9E14-6CAE049D381E}" srcId="{B24DAB71-4976-4613-95D5-BC2827E23852}" destId="{845EEC00-C3B2-478C-BB1D-9DE6E2A7A94E}" srcOrd="5" destOrd="0" parTransId="{D801C4D5-497B-4965-B605-EA1B75FBA8C1}" sibTransId="{B00EAF49-F347-42C1-A940-8C154A36D546}"/>
    <dgm:cxn modelId="{8C95F44B-57E4-4BBB-B3B4-53F0BD202E10}" type="presOf" srcId="{D2E63F2D-EEEE-4E31-90F8-9B851BE9F0E2}" destId="{9D33BA1C-443B-4CEB-B747-3FDB994C1AA7}" srcOrd="1" destOrd="0" presId="urn:microsoft.com/office/officeart/2005/8/layout/chart3"/>
    <dgm:cxn modelId="{E3A7FA43-760B-4E92-8AA2-3E86F7D3C3E3}" type="presOf" srcId="{B24DAB71-4976-4613-95D5-BC2827E23852}" destId="{1680481F-208C-49EF-95FE-43D3906293AE}" srcOrd="0" destOrd="0" presId="urn:microsoft.com/office/officeart/2005/8/layout/chart3"/>
    <dgm:cxn modelId="{7968435E-1633-4B1B-A9D1-76ECF8A93EA3}" type="presOf" srcId="{845EEC00-C3B2-478C-BB1D-9DE6E2A7A94E}" destId="{A5C72FA3-8642-4871-AA32-5ED22394B73D}" srcOrd="0" destOrd="0" presId="urn:microsoft.com/office/officeart/2005/8/layout/chart3"/>
    <dgm:cxn modelId="{55355180-B5A9-4465-909B-8404053B9AFE}" srcId="{B24DAB71-4976-4613-95D5-BC2827E23852}" destId="{1D6C8B56-4663-41EA-9BAF-E9778759819D}" srcOrd="1" destOrd="0" parTransId="{555BC359-12F3-46AC-8F69-486D719F7F84}" sibTransId="{80EACC11-A5B1-4B56-A0B1-7348C90FC4C8}"/>
    <dgm:cxn modelId="{95FB944B-5B00-43B5-BFD8-9AFA96EB81B3}" srcId="{B24DAB71-4976-4613-95D5-BC2827E23852}" destId="{68273CAC-A89A-4969-85E0-EF258FFC467A}" srcOrd="2" destOrd="0" parTransId="{4F1464B9-54AF-4280-A71E-2AC276AA2C83}" sibTransId="{AD4884B0-FDB9-4A05-B86B-1D839411044A}"/>
    <dgm:cxn modelId="{AF2729BF-9257-4E30-A352-AB922B610A8B}" type="presOf" srcId="{1D6C8B56-4663-41EA-9BAF-E9778759819D}" destId="{85738306-4271-4E1A-8E04-61CC6394EDF0}" srcOrd="1" destOrd="0" presId="urn:microsoft.com/office/officeart/2005/8/layout/chart3"/>
    <dgm:cxn modelId="{64E47CFC-9F9A-4ACC-8D54-5AA326EECEEB}" type="presOf" srcId="{574EB994-A085-4D9B-A546-50EFD2C7134F}" destId="{C014F2C9-1B56-4A47-BEBA-2140E2E71AE4}" srcOrd="1" destOrd="0" presId="urn:microsoft.com/office/officeart/2005/8/layout/chart3"/>
    <dgm:cxn modelId="{66C06CD3-44F8-41FF-9349-2DE2B671F0AB}" type="presOf" srcId="{DAEF2742-AF73-4F13-929A-18DCAF9EBF44}" destId="{B9D8B8DE-1F8C-43CF-8541-E3F31BBF8BEA}" srcOrd="1" destOrd="0" presId="urn:microsoft.com/office/officeart/2005/8/layout/chart3"/>
    <dgm:cxn modelId="{BCB26A87-24BC-4E6B-A492-010D05F53F85}" type="presOf" srcId="{68273CAC-A89A-4969-85E0-EF258FFC467A}" destId="{63985F35-430A-4313-91E8-455F1D9EA21B}" srcOrd="0" destOrd="0" presId="urn:microsoft.com/office/officeart/2005/8/layout/chart3"/>
    <dgm:cxn modelId="{E168A9AA-1A28-438D-A126-154ADF887CB4}" type="presOf" srcId="{1D6C8B56-4663-41EA-9BAF-E9778759819D}" destId="{24F0ACD0-9F82-4DE6-B480-878B532D71C8}" srcOrd="0" destOrd="0" presId="urn:microsoft.com/office/officeart/2005/8/layout/chart3"/>
    <dgm:cxn modelId="{607376EF-8A07-46C2-B8DD-AA3028BE25B0}" type="presOf" srcId="{845EEC00-C3B2-478C-BB1D-9DE6E2A7A94E}" destId="{0AAC3B74-B13C-4391-B9A1-7C28F0FF98C6}" srcOrd="1" destOrd="0" presId="urn:microsoft.com/office/officeart/2005/8/layout/chart3"/>
    <dgm:cxn modelId="{2B540396-22E0-4EA5-A274-87962DC82967}" type="presParOf" srcId="{1680481F-208C-49EF-95FE-43D3906293AE}" destId="{1308DBC8-0E68-4296-99BA-2D67B98FD5E3}" srcOrd="0" destOrd="0" presId="urn:microsoft.com/office/officeart/2005/8/layout/chart3"/>
    <dgm:cxn modelId="{D6FC8440-B2D2-4551-8406-593E11A8FD5B}" type="presParOf" srcId="{1680481F-208C-49EF-95FE-43D3906293AE}" destId="{9D33BA1C-443B-4CEB-B747-3FDB994C1AA7}" srcOrd="1" destOrd="0" presId="urn:microsoft.com/office/officeart/2005/8/layout/chart3"/>
    <dgm:cxn modelId="{E7A4D707-84E6-49F6-862E-7ECF030DE370}" type="presParOf" srcId="{1680481F-208C-49EF-95FE-43D3906293AE}" destId="{24F0ACD0-9F82-4DE6-B480-878B532D71C8}" srcOrd="2" destOrd="0" presId="urn:microsoft.com/office/officeart/2005/8/layout/chart3"/>
    <dgm:cxn modelId="{04EB31EA-5355-4D32-9896-94D474A24D3E}" type="presParOf" srcId="{1680481F-208C-49EF-95FE-43D3906293AE}" destId="{85738306-4271-4E1A-8E04-61CC6394EDF0}" srcOrd="3" destOrd="0" presId="urn:microsoft.com/office/officeart/2005/8/layout/chart3"/>
    <dgm:cxn modelId="{A13636E3-048C-40B1-A00A-3DDD3C344278}" type="presParOf" srcId="{1680481F-208C-49EF-95FE-43D3906293AE}" destId="{63985F35-430A-4313-91E8-455F1D9EA21B}" srcOrd="4" destOrd="0" presId="urn:microsoft.com/office/officeart/2005/8/layout/chart3"/>
    <dgm:cxn modelId="{FC641340-5E4E-42CB-B534-7986B9D125B6}" type="presParOf" srcId="{1680481F-208C-49EF-95FE-43D3906293AE}" destId="{BF7193A3-5A36-4253-A68D-ED7F9446C84D}" srcOrd="5" destOrd="0" presId="urn:microsoft.com/office/officeart/2005/8/layout/chart3"/>
    <dgm:cxn modelId="{9C899EE4-B008-43BB-A728-9AC011F9CA68}" type="presParOf" srcId="{1680481F-208C-49EF-95FE-43D3906293AE}" destId="{8888C173-942D-424C-A2C5-60B0FA248275}" srcOrd="6" destOrd="0" presId="urn:microsoft.com/office/officeart/2005/8/layout/chart3"/>
    <dgm:cxn modelId="{A21F935B-2942-412E-AA64-A3FF15BB4AD3}" type="presParOf" srcId="{1680481F-208C-49EF-95FE-43D3906293AE}" destId="{B9D8B8DE-1F8C-43CF-8541-E3F31BBF8BEA}" srcOrd="7" destOrd="0" presId="urn:microsoft.com/office/officeart/2005/8/layout/chart3"/>
    <dgm:cxn modelId="{4D872E11-4003-40DA-A42C-8A88A56CA7EA}" type="presParOf" srcId="{1680481F-208C-49EF-95FE-43D3906293AE}" destId="{262A428C-94A8-4C09-9CA8-452DA4C7CD45}" srcOrd="8" destOrd="0" presId="urn:microsoft.com/office/officeart/2005/8/layout/chart3"/>
    <dgm:cxn modelId="{372F4E81-2DDD-4C2A-AF88-8922EBDC4B5F}" type="presParOf" srcId="{1680481F-208C-49EF-95FE-43D3906293AE}" destId="{C014F2C9-1B56-4A47-BEBA-2140E2E71AE4}" srcOrd="9" destOrd="0" presId="urn:microsoft.com/office/officeart/2005/8/layout/chart3"/>
    <dgm:cxn modelId="{BA77F55D-29DC-4E79-ACA2-DF9D8F6FFD92}" type="presParOf" srcId="{1680481F-208C-49EF-95FE-43D3906293AE}" destId="{A5C72FA3-8642-4871-AA32-5ED22394B73D}" srcOrd="10" destOrd="0" presId="urn:microsoft.com/office/officeart/2005/8/layout/chart3"/>
    <dgm:cxn modelId="{6B81C6E5-09C9-4174-9582-67C28A89D540}" type="presParOf" srcId="{1680481F-208C-49EF-95FE-43D3906293AE}" destId="{0AAC3B74-B13C-4391-B9A1-7C28F0FF98C6}" srcOrd="11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C7D708-5CC9-4ED1-A67B-EB9DF9901602}">
      <dsp:nvSpPr>
        <dsp:cNvPr id="0" name=""/>
        <dsp:cNvSpPr/>
      </dsp:nvSpPr>
      <dsp:spPr>
        <a:xfrm>
          <a:off x="0" y="24250"/>
          <a:ext cx="3888432" cy="67158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 smtClean="0">
              <a:solidFill>
                <a:schemeClr val="accent2">
                  <a:lumMod val="50000"/>
                </a:schemeClr>
              </a:solidFill>
            </a:rPr>
            <a:t>«Медицина» </a:t>
          </a:r>
          <a:endParaRPr lang="uk-UA" sz="28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32784" y="57034"/>
        <a:ext cx="3822864" cy="606012"/>
      </dsp:txXfrm>
    </dsp:sp>
    <dsp:sp modelId="{F0C3E435-682D-42DB-AFC8-28AD639C8EE2}">
      <dsp:nvSpPr>
        <dsp:cNvPr id="0" name=""/>
        <dsp:cNvSpPr/>
      </dsp:nvSpPr>
      <dsp:spPr>
        <a:xfrm>
          <a:off x="0" y="718940"/>
          <a:ext cx="3888432" cy="4636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458" tIns="35560" rIns="199136" bIns="3556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uk-UA" sz="22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0" y="718940"/>
        <a:ext cx="3888432" cy="463680"/>
      </dsp:txXfrm>
    </dsp:sp>
    <dsp:sp modelId="{F16C2EF0-C937-4BC5-A815-5034B768A43D}">
      <dsp:nvSpPr>
        <dsp:cNvPr id="0" name=""/>
        <dsp:cNvSpPr/>
      </dsp:nvSpPr>
      <dsp:spPr>
        <a:xfrm>
          <a:off x="0" y="1152128"/>
          <a:ext cx="3888432" cy="671580"/>
        </a:xfrm>
        <a:prstGeom prst="roundRect">
          <a:avLst/>
        </a:prstGeom>
        <a:solidFill>
          <a:schemeClr val="accent4">
            <a:hueOff val="3465231"/>
            <a:satOff val="-15989"/>
            <a:lumOff val="58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 smtClean="0">
              <a:solidFill>
                <a:schemeClr val="accent2">
                  <a:lumMod val="50000"/>
                </a:schemeClr>
              </a:solidFill>
            </a:rPr>
            <a:t>«Педіатрія» </a:t>
          </a:r>
          <a:endParaRPr lang="uk-UA" sz="28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32784" y="1184912"/>
        <a:ext cx="3822864" cy="606012"/>
      </dsp:txXfrm>
    </dsp:sp>
    <dsp:sp modelId="{F82DE24D-1DEC-400B-B846-D96923CCB1C2}">
      <dsp:nvSpPr>
        <dsp:cNvPr id="0" name=""/>
        <dsp:cNvSpPr/>
      </dsp:nvSpPr>
      <dsp:spPr>
        <a:xfrm>
          <a:off x="0" y="1854200"/>
          <a:ext cx="3888432" cy="4636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458" tIns="35560" rIns="199136" bIns="3556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uk-UA" sz="2200" kern="1200">
            <a:solidFill>
              <a:schemeClr val="accent2">
                <a:lumMod val="50000"/>
              </a:schemeClr>
            </a:solidFill>
          </a:endParaRPr>
        </a:p>
      </dsp:txBody>
      <dsp:txXfrm>
        <a:off x="0" y="1854200"/>
        <a:ext cx="3888432" cy="463680"/>
      </dsp:txXfrm>
    </dsp:sp>
    <dsp:sp modelId="{3BB4FA52-8305-4ED8-B176-A5A6078EF26D}">
      <dsp:nvSpPr>
        <dsp:cNvPr id="0" name=""/>
        <dsp:cNvSpPr/>
      </dsp:nvSpPr>
      <dsp:spPr>
        <a:xfrm>
          <a:off x="0" y="2317880"/>
          <a:ext cx="3888432" cy="671580"/>
        </a:xfrm>
        <a:prstGeom prst="roundRect">
          <a:avLst/>
        </a:prstGeom>
        <a:solidFill>
          <a:schemeClr val="accent4">
            <a:hueOff val="6930461"/>
            <a:satOff val="-31979"/>
            <a:lumOff val="117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 smtClean="0">
              <a:solidFill>
                <a:schemeClr val="accent2">
                  <a:lumMod val="50000"/>
                </a:schemeClr>
              </a:solidFill>
            </a:rPr>
            <a:t>«Медична Психологія» </a:t>
          </a:r>
          <a:endParaRPr lang="uk-UA" sz="28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32784" y="2350664"/>
        <a:ext cx="3822864" cy="606012"/>
      </dsp:txXfrm>
    </dsp:sp>
    <dsp:sp modelId="{D7611D86-CCF1-41D9-8085-565F730A2B32}">
      <dsp:nvSpPr>
        <dsp:cNvPr id="0" name=""/>
        <dsp:cNvSpPr/>
      </dsp:nvSpPr>
      <dsp:spPr>
        <a:xfrm>
          <a:off x="0" y="3070100"/>
          <a:ext cx="3888432" cy="671580"/>
        </a:xfrm>
        <a:prstGeom prst="roundRect">
          <a:avLst/>
        </a:prstGeom>
        <a:solidFill>
          <a:schemeClr val="accent4">
            <a:hueOff val="10395692"/>
            <a:satOff val="-47968"/>
            <a:lumOff val="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 smtClean="0">
              <a:solidFill>
                <a:schemeClr val="accent2">
                  <a:lumMod val="50000"/>
                </a:schemeClr>
              </a:solidFill>
            </a:rPr>
            <a:t>«Стоматологія»</a:t>
          </a:r>
          <a:endParaRPr lang="uk-UA" sz="28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32784" y="3102884"/>
        <a:ext cx="3822864" cy="60601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A82C53-2260-495F-9E5C-DE20F4F9771D}">
      <dsp:nvSpPr>
        <dsp:cNvPr id="0" name=""/>
        <dsp:cNvSpPr/>
      </dsp:nvSpPr>
      <dsp:spPr>
        <a:xfrm>
          <a:off x="0" y="361875"/>
          <a:ext cx="2960191" cy="1776114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 smtClean="0">
              <a:solidFill>
                <a:schemeClr val="accent2">
                  <a:lumMod val="50000"/>
                </a:schemeClr>
              </a:solidFill>
            </a:rPr>
            <a:t>професійну етику</a:t>
          </a:r>
          <a:endParaRPr lang="uk-UA" sz="28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0" y="361875"/>
        <a:ext cx="2960191" cy="1776114"/>
      </dsp:txXfrm>
    </dsp:sp>
    <dsp:sp modelId="{B8BFF8C1-F305-4D99-90AA-EDE5FF163B54}">
      <dsp:nvSpPr>
        <dsp:cNvPr id="0" name=""/>
        <dsp:cNvSpPr/>
      </dsp:nvSpPr>
      <dsp:spPr>
        <a:xfrm>
          <a:off x="3256210" y="361875"/>
          <a:ext cx="2960191" cy="1776114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 smtClean="0">
              <a:solidFill>
                <a:schemeClr val="accent2">
                  <a:lumMod val="50000"/>
                </a:schemeClr>
              </a:solidFill>
            </a:rPr>
            <a:t>медичну деонтологію</a:t>
          </a:r>
          <a:endParaRPr lang="uk-UA" sz="28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3256210" y="361875"/>
        <a:ext cx="2960191" cy="1776114"/>
      </dsp:txXfrm>
    </dsp:sp>
    <dsp:sp modelId="{1C6429D4-9D25-480D-84B8-23D9913FE703}">
      <dsp:nvSpPr>
        <dsp:cNvPr id="0" name=""/>
        <dsp:cNvSpPr/>
      </dsp:nvSpPr>
      <dsp:spPr>
        <a:xfrm>
          <a:off x="6512420" y="361875"/>
          <a:ext cx="2960191" cy="1776114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 smtClean="0">
              <a:solidFill>
                <a:schemeClr val="accent2">
                  <a:lumMod val="50000"/>
                </a:schemeClr>
              </a:solidFill>
            </a:rPr>
            <a:t>клятву лікаря України</a:t>
          </a:r>
          <a:endParaRPr lang="uk-UA" sz="28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6512420" y="361875"/>
        <a:ext cx="2960191" cy="1776114"/>
      </dsp:txXfrm>
    </dsp:sp>
    <dsp:sp modelId="{9C6D8681-1EB6-4972-9E0C-43E0F990631D}">
      <dsp:nvSpPr>
        <dsp:cNvPr id="0" name=""/>
        <dsp:cNvSpPr/>
      </dsp:nvSpPr>
      <dsp:spPr>
        <a:xfrm>
          <a:off x="1628105" y="2434009"/>
          <a:ext cx="2960191" cy="1776114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 smtClean="0">
              <a:solidFill>
                <a:schemeClr val="accent2">
                  <a:lumMod val="50000"/>
                </a:schemeClr>
              </a:solidFill>
            </a:rPr>
            <a:t>етичний кодекс лікаря України</a:t>
          </a:r>
          <a:endParaRPr lang="uk-UA" sz="28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1628105" y="2434009"/>
        <a:ext cx="2960191" cy="1776114"/>
      </dsp:txXfrm>
    </dsp:sp>
    <dsp:sp modelId="{CE7EE7E1-AC04-4531-986C-B248CA870A4F}">
      <dsp:nvSpPr>
        <dsp:cNvPr id="0" name=""/>
        <dsp:cNvSpPr/>
      </dsp:nvSpPr>
      <dsp:spPr>
        <a:xfrm>
          <a:off x="4884315" y="2434009"/>
          <a:ext cx="2960191" cy="1776114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 smtClean="0">
              <a:solidFill>
                <a:schemeClr val="accent2">
                  <a:lumMod val="50000"/>
                </a:schemeClr>
              </a:solidFill>
            </a:rPr>
            <a:t>деонтологічні особливості галузей медицини</a:t>
          </a:r>
          <a:endParaRPr lang="uk-UA" sz="28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4884315" y="2434009"/>
        <a:ext cx="2960191" cy="177611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709C98-41BA-4FCA-B386-5839930088B4}">
      <dsp:nvSpPr>
        <dsp:cNvPr id="0" name=""/>
        <dsp:cNvSpPr/>
      </dsp:nvSpPr>
      <dsp:spPr>
        <a:xfrm>
          <a:off x="1045317" y="1102"/>
          <a:ext cx="3515227" cy="2109136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необхідність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формування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інтегральних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уявлень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про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деонтологію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в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галузях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медицини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та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розуміння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особою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етичних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обов’язків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медика;</a:t>
          </a:r>
          <a:endParaRPr lang="uk-UA" sz="20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1045317" y="1102"/>
        <a:ext cx="3515227" cy="2109136"/>
      </dsp:txXfrm>
    </dsp:sp>
    <dsp:sp modelId="{26305E0E-EF7B-4A39-A6CB-C40325161A2A}">
      <dsp:nvSpPr>
        <dsp:cNvPr id="0" name=""/>
        <dsp:cNvSpPr/>
      </dsp:nvSpPr>
      <dsp:spPr>
        <a:xfrm>
          <a:off x="4912067" y="1102"/>
          <a:ext cx="3515227" cy="2109136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розуміння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зв’язку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між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основоположними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документами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медичної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етики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,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моральними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критеріями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працівників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системи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охорони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здоров’я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та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їх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посадовими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обов’язками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;</a:t>
          </a:r>
          <a:endParaRPr lang="uk-UA" sz="20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4912067" y="1102"/>
        <a:ext cx="3515227" cy="2109136"/>
      </dsp:txXfrm>
    </dsp:sp>
    <dsp:sp modelId="{E6A35AD6-40AA-4E61-AEAF-E1BF4FD6DD75}">
      <dsp:nvSpPr>
        <dsp:cNvPr id="0" name=""/>
        <dsp:cNvSpPr/>
      </dsp:nvSpPr>
      <dsp:spPr>
        <a:xfrm>
          <a:off x="1045317" y="2461761"/>
          <a:ext cx="3515227" cy="2109136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значимість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навичок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побудови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продуктивних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відносин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в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середині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трудового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колективу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,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методів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запобігання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та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розв’язання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етичних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конфліктів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при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виконанні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професійних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обов’язків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лікаря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;</a:t>
          </a:r>
          <a:endParaRPr lang="uk-UA" sz="20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1045317" y="2461761"/>
        <a:ext cx="3515227" cy="2109136"/>
      </dsp:txXfrm>
    </dsp:sp>
    <dsp:sp modelId="{E22069B6-EACF-4438-B765-6E7B379223B3}">
      <dsp:nvSpPr>
        <dsp:cNvPr id="0" name=""/>
        <dsp:cNvSpPr/>
      </dsp:nvSpPr>
      <dsp:spPr>
        <a:xfrm>
          <a:off x="4912067" y="2461761"/>
          <a:ext cx="3515227" cy="210913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усвідомлення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лікарем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своєї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відповідальності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у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побудові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довірливих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,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ділових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,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продуктивних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,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осмислених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стосунків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із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пацієнтом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та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його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близькими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.</a:t>
          </a:r>
          <a:endParaRPr lang="uk-UA" sz="20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4912067" y="2461761"/>
        <a:ext cx="3515227" cy="210913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B36C4D-B1B4-488E-BDC0-F32996CA48C4}">
      <dsp:nvSpPr>
        <dsp:cNvPr id="0" name=""/>
        <dsp:cNvSpPr/>
      </dsp:nvSpPr>
      <dsp:spPr>
        <a:xfrm>
          <a:off x="4560378" y="-333285"/>
          <a:ext cx="2023663" cy="170062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/>
            <a:t>Етика як наука </a:t>
          </a:r>
          <a:endParaRPr lang="uk-UA" sz="2400" kern="1200" dirty="0"/>
        </a:p>
      </dsp:txBody>
      <dsp:txXfrm>
        <a:off x="4643396" y="-250267"/>
        <a:ext cx="1857627" cy="1534592"/>
      </dsp:txXfrm>
    </dsp:sp>
    <dsp:sp modelId="{5BFF93F0-AD8C-46A7-A86F-2698E278CBE5}">
      <dsp:nvSpPr>
        <dsp:cNvPr id="0" name=""/>
        <dsp:cNvSpPr/>
      </dsp:nvSpPr>
      <dsp:spPr>
        <a:xfrm>
          <a:off x="4985068" y="-4573875"/>
          <a:ext cx="5534119" cy="5534119"/>
        </a:xfrm>
        <a:custGeom>
          <a:avLst/>
          <a:gdLst/>
          <a:ahLst/>
          <a:cxnLst/>
          <a:rect l="0" t="0" r="0" b="0"/>
          <a:pathLst>
            <a:path>
              <a:moveTo>
                <a:pt x="1598879" y="5275440"/>
              </a:moveTo>
              <a:arcTo wR="2767059" hR="2767059" stAng="6898315" swAng="12624"/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82BB98F-0E46-49A3-AF4D-C1C9A3A8C2EA}">
      <dsp:nvSpPr>
        <dsp:cNvPr id="0" name=""/>
        <dsp:cNvSpPr/>
      </dsp:nvSpPr>
      <dsp:spPr>
        <a:xfrm>
          <a:off x="6574650" y="332704"/>
          <a:ext cx="1944586" cy="1987941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/>
            <a:t>Історія етичних </a:t>
          </a:r>
          <a:r>
            <a:rPr lang="uk-UA" sz="2400" kern="1200" dirty="0" err="1" smtClean="0"/>
            <a:t>вчень</a:t>
          </a:r>
          <a:r>
            <a:rPr lang="uk-UA" sz="2400" kern="1200" dirty="0" smtClean="0"/>
            <a:t> </a:t>
          </a:r>
          <a:endParaRPr lang="uk-UA" sz="2400" kern="1200" dirty="0"/>
        </a:p>
      </dsp:txBody>
      <dsp:txXfrm>
        <a:off x="6669577" y="427631"/>
        <a:ext cx="1754732" cy="1798087"/>
      </dsp:txXfrm>
    </dsp:sp>
    <dsp:sp modelId="{D9A912AC-EE5F-434E-89BA-2D0241DCCBB6}">
      <dsp:nvSpPr>
        <dsp:cNvPr id="0" name=""/>
        <dsp:cNvSpPr/>
      </dsp:nvSpPr>
      <dsp:spPr>
        <a:xfrm>
          <a:off x="2823277" y="516222"/>
          <a:ext cx="5534119" cy="5534119"/>
        </a:xfrm>
        <a:custGeom>
          <a:avLst/>
          <a:gdLst/>
          <a:ahLst/>
          <a:cxnLst/>
          <a:rect l="0" t="0" r="0" b="0"/>
          <a:pathLst>
            <a:path>
              <a:moveTo>
                <a:pt x="5361577" y="1805238"/>
              </a:moveTo>
              <a:arcTo wR="2767059" hR="2767059" stAng="20379576" swAng="105849"/>
            </a:path>
          </a:pathLst>
        </a:custGeom>
        <a:noFill/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6481A49-3D9C-4E7A-B79B-779218936ACD}">
      <dsp:nvSpPr>
        <dsp:cNvPr id="0" name=""/>
        <dsp:cNvSpPr/>
      </dsp:nvSpPr>
      <dsp:spPr>
        <a:xfrm>
          <a:off x="7236961" y="2402614"/>
          <a:ext cx="2240869" cy="1761335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/>
            <a:t>Медична деонтологія </a:t>
          </a:r>
          <a:endParaRPr lang="uk-UA" sz="2400" kern="1200" dirty="0"/>
        </a:p>
      </dsp:txBody>
      <dsp:txXfrm>
        <a:off x="7322942" y="2488595"/>
        <a:ext cx="2068907" cy="1589373"/>
      </dsp:txXfrm>
    </dsp:sp>
    <dsp:sp modelId="{1D7E3C7F-5E9C-4891-A56F-D10D672A61E2}">
      <dsp:nvSpPr>
        <dsp:cNvPr id="0" name=""/>
        <dsp:cNvSpPr/>
      </dsp:nvSpPr>
      <dsp:spPr>
        <a:xfrm>
          <a:off x="2823277" y="516222"/>
          <a:ext cx="5534119" cy="5534119"/>
        </a:xfrm>
        <a:custGeom>
          <a:avLst/>
          <a:gdLst/>
          <a:ahLst/>
          <a:cxnLst/>
          <a:rect l="0" t="0" r="0" b="0"/>
          <a:pathLst>
            <a:path>
              <a:moveTo>
                <a:pt x="5389173" y="3650881"/>
              </a:moveTo>
              <a:arcTo wR="2767059" hR="2767059" stAng="1117629" swAng="405478"/>
            </a:path>
          </a:pathLst>
        </a:custGeom>
        <a:noFill/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B479474-060A-49DE-AA74-E3D82F69243C}">
      <dsp:nvSpPr>
        <dsp:cNvPr id="0" name=""/>
        <dsp:cNvSpPr/>
      </dsp:nvSpPr>
      <dsp:spPr>
        <a:xfrm>
          <a:off x="5878591" y="4472527"/>
          <a:ext cx="3336703" cy="1534721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/>
            <a:t>Деонтологія в психіатрії </a:t>
          </a:r>
          <a:endParaRPr lang="uk-UA" sz="2400" kern="1200" dirty="0"/>
        </a:p>
      </dsp:txBody>
      <dsp:txXfrm>
        <a:off x="5953510" y="4547446"/>
        <a:ext cx="3186865" cy="1384883"/>
      </dsp:txXfrm>
    </dsp:sp>
    <dsp:sp modelId="{E21279D8-528F-420A-8FB7-C04BB41B37CF}">
      <dsp:nvSpPr>
        <dsp:cNvPr id="0" name=""/>
        <dsp:cNvSpPr/>
      </dsp:nvSpPr>
      <dsp:spPr>
        <a:xfrm>
          <a:off x="4575026" y="5701003"/>
          <a:ext cx="5534119" cy="5534119"/>
        </a:xfrm>
        <a:custGeom>
          <a:avLst/>
          <a:gdLst/>
          <a:ahLst/>
          <a:cxnLst/>
          <a:rect l="0" t="0" r="0" b="0"/>
          <a:pathLst>
            <a:path>
              <a:moveTo>
                <a:pt x="1509064" y="302497"/>
              </a:moveTo>
              <a:arcTo wR="2767059" hR="2767059" stAng="14577522" swAng="1004766"/>
            </a:path>
          </a:pathLst>
        </a:custGeom>
        <a:noFill/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A9AC14-FB33-41DE-A73C-F3B3262E5D12}">
      <dsp:nvSpPr>
        <dsp:cNvPr id="0" name=""/>
        <dsp:cNvSpPr/>
      </dsp:nvSpPr>
      <dsp:spPr>
        <a:xfrm>
          <a:off x="4325024" y="5429887"/>
          <a:ext cx="2530624" cy="1240909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/>
            <a:t>Деонтологія в хірургії </a:t>
          </a:r>
          <a:endParaRPr lang="uk-UA" sz="2400" kern="1200" dirty="0"/>
        </a:p>
      </dsp:txBody>
      <dsp:txXfrm>
        <a:off x="4385600" y="5490463"/>
        <a:ext cx="2409472" cy="1119757"/>
      </dsp:txXfrm>
    </dsp:sp>
    <dsp:sp modelId="{4C6AE572-7E13-4563-B9D8-D1DE0B2A136C}">
      <dsp:nvSpPr>
        <dsp:cNvPr id="0" name=""/>
        <dsp:cNvSpPr/>
      </dsp:nvSpPr>
      <dsp:spPr>
        <a:xfrm>
          <a:off x="758686" y="5626144"/>
          <a:ext cx="5534119" cy="5534119"/>
        </a:xfrm>
        <a:custGeom>
          <a:avLst/>
          <a:gdLst/>
          <a:ahLst/>
          <a:cxnLst/>
          <a:rect l="0" t="0" r="0" b="0"/>
          <a:pathLst>
            <a:path>
              <a:moveTo>
                <a:pt x="3571148" y="119407"/>
              </a:moveTo>
              <a:arcTo wR="2767059" hR="2767059" stAng="17213608" swAng="612839"/>
            </a:path>
          </a:pathLst>
        </a:custGeom>
        <a:noFill/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DC521FE-3B97-472E-BFCD-973FA0A33D8E}">
      <dsp:nvSpPr>
        <dsp:cNvPr id="0" name=""/>
        <dsp:cNvSpPr/>
      </dsp:nvSpPr>
      <dsp:spPr>
        <a:xfrm>
          <a:off x="2476401" y="4361677"/>
          <a:ext cx="2314657" cy="175642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300" kern="1200" dirty="0" smtClean="0"/>
            <a:t>Деонтологія в сучасній терапії та педіатрії </a:t>
          </a:r>
          <a:endParaRPr lang="uk-UA" sz="2300" kern="1200" dirty="0"/>
        </a:p>
      </dsp:txBody>
      <dsp:txXfrm>
        <a:off x="2562142" y="4447418"/>
        <a:ext cx="2143175" cy="1584940"/>
      </dsp:txXfrm>
    </dsp:sp>
    <dsp:sp modelId="{F6A2876B-FC92-47DB-BE00-1D90964EB5DF}">
      <dsp:nvSpPr>
        <dsp:cNvPr id="0" name=""/>
        <dsp:cNvSpPr/>
      </dsp:nvSpPr>
      <dsp:spPr>
        <a:xfrm>
          <a:off x="2823277" y="516222"/>
          <a:ext cx="5534119" cy="5534119"/>
        </a:xfrm>
        <a:custGeom>
          <a:avLst/>
          <a:gdLst/>
          <a:ahLst/>
          <a:cxnLst/>
          <a:rect l="0" t="0" r="0" b="0"/>
          <a:pathLst>
            <a:path>
              <a:moveTo>
                <a:pt x="218424" y="3844592"/>
              </a:moveTo>
              <a:arcTo wR="2767059" hR="2767059" stAng="9424916" swAng="114068"/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A8EC30D-551A-4875-8057-F721587143C2}">
      <dsp:nvSpPr>
        <dsp:cNvPr id="0" name=""/>
        <dsp:cNvSpPr/>
      </dsp:nvSpPr>
      <dsp:spPr>
        <a:xfrm>
          <a:off x="1519039" y="2291767"/>
          <a:ext cx="2608474" cy="1983028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300" kern="1200" dirty="0" smtClean="0"/>
            <a:t>Деонтологія в практиці онкології </a:t>
          </a:r>
          <a:endParaRPr lang="uk-UA" sz="2300" kern="1200" dirty="0"/>
        </a:p>
      </dsp:txBody>
      <dsp:txXfrm>
        <a:off x="1615842" y="2388570"/>
        <a:ext cx="2414868" cy="1789422"/>
      </dsp:txXfrm>
    </dsp:sp>
    <dsp:sp modelId="{3823B919-77D7-4CBD-9C27-FC55BDD12224}">
      <dsp:nvSpPr>
        <dsp:cNvPr id="0" name=""/>
        <dsp:cNvSpPr/>
      </dsp:nvSpPr>
      <dsp:spPr>
        <a:xfrm>
          <a:off x="2823277" y="516222"/>
          <a:ext cx="5534119" cy="5534119"/>
        </a:xfrm>
        <a:custGeom>
          <a:avLst/>
          <a:gdLst/>
          <a:ahLst/>
          <a:cxnLst/>
          <a:rect l="0" t="0" r="0" b="0"/>
          <a:pathLst>
            <a:path>
              <a:moveTo>
                <a:pt x="184186" y="1774393"/>
              </a:moveTo>
              <a:arcTo wR="2767059" hR="2767059" stAng="12061385" swAng="150210"/>
            </a:path>
          </a:pathLst>
        </a:custGeom>
        <a:noFill/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583B48C-EC82-43D5-A410-E6A141E915B3}">
      <dsp:nvSpPr>
        <dsp:cNvPr id="0" name=""/>
        <dsp:cNvSpPr/>
      </dsp:nvSpPr>
      <dsp:spPr>
        <a:xfrm>
          <a:off x="2508590" y="475738"/>
          <a:ext cx="2250279" cy="1701872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300" kern="1200" dirty="0" smtClean="0"/>
            <a:t>Особистість лікаря </a:t>
          </a:r>
          <a:endParaRPr lang="uk-UA" sz="2300" kern="1200" dirty="0"/>
        </a:p>
      </dsp:txBody>
      <dsp:txXfrm>
        <a:off x="2591669" y="558817"/>
        <a:ext cx="2084121" cy="1535714"/>
      </dsp:txXfrm>
    </dsp:sp>
    <dsp:sp modelId="{D5BF39C2-174C-4837-B3B3-5F302F1C6249}">
      <dsp:nvSpPr>
        <dsp:cNvPr id="0" name=""/>
        <dsp:cNvSpPr/>
      </dsp:nvSpPr>
      <dsp:spPr>
        <a:xfrm>
          <a:off x="952508" y="-4687423"/>
          <a:ext cx="5534119" cy="5534119"/>
        </a:xfrm>
        <a:custGeom>
          <a:avLst/>
          <a:gdLst/>
          <a:ahLst/>
          <a:cxnLst/>
          <a:rect l="0" t="0" r="0" b="0"/>
          <a:pathLst>
            <a:path>
              <a:moveTo>
                <a:pt x="3804404" y="5332315"/>
              </a:moveTo>
              <a:arcTo wR="2767059" hR="2767059" stAng="4078946" swAng="257042"/>
            </a:path>
          </a:pathLst>
        </a:custGeom>
        <a:noFill/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9D9CE9-BF4C-4A40-8061-84D3160B448E}">
      <dsp:nvSpPr>
        <dsp:cNvPr id="0" name=""/>
        <dsp:cNvSpPr/>
      </dsp:nvSpPr>
      <dsp:spPr>
        <a:xfrm>
          <a:off x="3691462" y="3533499"/>
          <a:ext cx="1912238" cy="197962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u="none" kern="1200" dirty="0" smtClean="0">
              <a:solidFill>
                <a:schemeClr val="accent2">
                  <a:lumMod val="50000"/>
                </a:schemeClr>
              </a:solidFill>
            </a:rPr>
            <a:t>найбільш відомих авторів та їхні головні праці з медичної етики.</a:t>
          </a:r>
          <a:endParaRPr lang="uk-UA" sz="14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3971503" y="3823408"/>
        <a:ext cx="1352156" cy="1399806"/>
      </dsp:txXfrm>
    </dsp:sp>
    <dsp:sp modelId="{CAB8EA1C-B68F-4D98-A394-F1D6DD99A180}">
      <dsp:nvSpPr>
        <dsp:cNvPr id="0" name=""/>
        <dsp:cNvSpPr/>
      </dsp:nvSpPr>
      <dsp:spPr>
        <a:xfrm rot="7406473">
          <a:off x="5143722" y="3502292"/>
          <a:ext cx="43295" cy="4739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1100" kern="1200"/>
        </a:p>
      </dsp:txBody>
      <dsp:txXfrm rot="10800000">
        <a:off x="5153795" y="3591665"/>
        <a:ext cx="30307" cy="284377"/>
      </dsp:txXfrm>
    </dsp:sp>
    <dsp:sp modelId="{1ABFCAFB-A439-4D68-9233-CB35B46EB676}">
      <dsp:nvSpPr>
        <dsp:cNvPr id="0" name=""/>
        <dsp:cNvSpPr/>
      </dsp:nvSpPr>
      <dsp:spPr>
        <a:xfrm>
          <a:off x="4472669" y="1198033"/>
          <a:ext cx="2895746" cy="279550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300" kern="1200" dirty="0" smtClean="0">
              <a:solidFill>
                <a:schemeClr val="accent2">
                  <a:lumMod val="50000"/>
                </a:schemeClr>
              </a:solidFill>
            </a:rPr>
            <a:t>основи системи права і медичного законодавства, основні механізми державного регулювання медицини, принципи організації надання медичної допомоги населенню, правові та етичні норми медичної діяльності;</a:t>
          </a:r>
          <a:endParaRPr lang="uk-UA" sz="13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4896741" y="1607424"/>
        <a:ext cx="2047602" cy="1976718"/>
      </dsp:txXfrm>
    </dsp:sp>
    <dsp:sp modelId="{6EFCF3BE-C547-483F-BB77-BEEC7B2D8328}">
      <dsp:nvSpPr>
        <dsp:cNvPr id="0" name=""/>
        <dsp:cNvSpPr/>
      </dsp:nvSpPr>
      <dsp:spPr>
        <a:xfrm rot="19937340">
          <a:off x="5905162" y="3282876"/>
          <a:ext cx="1305656" cy="473961"/>
        </a:xfrm>
        <a:prstGeom prst="flowChartConnector">
          <a:avLst/>
        </a:prstGeom>
        <a:solidFill>
          <a:schemeClr val="accent4">
            <a:hueOff val="3465231"/>
            <a:satOff val="-15989"/>
            <a:lumOff val="58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1100" kern="1200"/>
        </a:p>
      </dsp:txBody>
      <dsp:txXfrm>
        <a:off x="5913316" y="3410728"/>
        <a:ext cx="1163468" cy="284377"/>
      </dsp:txXfrm>
    </dsp:sp>
    <dsp:sp modelId="{430073B7-4DD0-4329-94B9-64E251CDF8D7}">
      <dsp:nvSpPr>
        <dsp:cNvPr id="0" name=""/>
        <dsp:cNvSpPr/>
      </dsp:nvSpPr>
      <dsp:spPr>
        <a:xfrm>
          <a:off x="7532860" y="1025719"/>
          <a:ext cx="2595425" cy="2600897"/>
        </a:xfrm>
        <a:prstGeom prst="ellipse">
          <a:avLst/>
        </a:prstGeom>
        <a:solidFill>
          <a:schemeClr val="accent4">
            <a:hueOff val="3465231"/>
            <a:satOff val="-15989"/>
            <a:lumOff val="58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u="none" kern="1200" dirty="0" smtClean="0">
              <a:solidFill>
                <a:schemeClr val="accent2">
                  <a:lumMod val="50000"/>
                </a:schemeClr>
              </a:solidFill>
            </a:rPr>
            <a:t>основних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п</a:t>
          </a:r>
          <a:r>
            <a:rPr lang="uk-UA" sz="2000" i="1" u="none" kern="1200" dirty="0" err="1" smtClean="0">
              <a:solidFill>
                <a:schemeClr val="accent2">
                  <a:lumMod val="50000"/>
                </a:schemeClr>
              </a:solidFill>
            </a:rPr>
            <a:t>онять</a:t>
          </a:r>
          <a:r>
            <a:rPr lang="uk-UA" sz="2000" i="1" u="none" kern="1200" dirty="0" smtClean="0">
              <a:solidFill>
                <a:schemeClr val="accent2">
                  <a:lumMod val="50000"/>
                </a:schemeClr>
              </a:solidFill>
            </a:rPr>
            <a:t> медичної етики та деонтології;</a:t>
          </a:r>
          <a:endParaRPr lang="uk-UA" sz="20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7912951" y="1406612"/>
        <a:ext cx="1835243" cy="1839111"/>
      </dsp:txXfrm>
    </dsp:sp>
    <dsp:sp modelId="{7847D8F8-9720-46B7-A4A0-8E2EC7175257}">
      <dsp:nvSpPr>
        <dsp:cNvPr id="0" name=""/>
        <dsp:cNvSpPr/>
      </dsp:nvSpPr>
      <dsp:spPr>
        <a:xfrm rot="50379">
          <a:off x="5860037" y="4308628"/>
          <a:ext cx="617916" cy="473961"/>
        </a:xfrm>
        <a:prstGeom prst="flowChartConnector">
          <a:avLst/>
        </a:prstGeom>
        <a:solidFill>
          <a:schemeClr val="accent4">
            <a:hueOff val="6930461"/>
            <a:satOff val="-31979"/>
            <a:lumOff val="117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1100" kern="1200"/>
        </a:p>
      </dsp:txBody>
      <dsp:txXfrm>
        <a:off x="5860045" y="4402378"/>
        <a:ext cx="475728" cy="284377"/>
      </dsp:txXfrm>
    </dsp:sp>
    <dsp:sp modelId="{F8EA5F2A-AAAD-49C6-B939-165F5A5B3227}">
      <dsp:nvSpPr>
        <dsp:cNvPr id="0" name=""/>
        <dsp:cNvSpPr/>
      </dsp:nvSpPr>
      <dsp:spPr>
        <a:xfrm>
          <a:off x="6769243" y="3412927"/>
          <a:ext cx="2263966" cy="2316137"/>
        </a:xfrm>
        <a:prstGeom prst="ellipse">
          <a:avLst/>
        </a:prstGeom>
        <a:solidFill>
          <a:schemeClr val="accent4">
            <a:hueOff val="6930461"/>
            <a:satOff val="-31979"/>
            <a:lumOff val="117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u="none" kern="1200" dirty="0" smtClean="0">
              <a:solidFill>
                <a:schemeClr val="accent2">
                  <a:lumMod val="50000"/>
                </a:schemeClr>
              </a:solidFill>
            </a:rPr>
            <a:t>основні принципи взаємодії між лікарем та пацієнтом і його представниками;</a:t>
          </a:r>
          <a:endParaRPr lang="uk-UA" sz="20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7100793" y="3752117"/>
        <a:ext cx="1600866" cy="1637757"/>
      </dsp:txXfrm>
    </dsp:sp>
    <dsp:sp modelId="{D3DE8D47-ED0A-4BA6-BDE8-EBDA04EAA24F}">
      <dsp:nvSpPr>
        <dsp:cNvPr id="0" name=""/>
        <dsp:cNvSpPr/>
      </dsp:nvSpPr>
      <dsp:spPr>
        <a:xfrm rot="14202191">
          <a:off x="4053056" y="3424373"/>
          <a:ext cx="56786" cy="473961"/>
        </a:xfrm>
        <a:prstGeom prst="flowChartConnector">
          <a:avLst/>
        </a:prstGeom>
        <a:solidFill>
          <a:schemeClr val="accent4">
            <a:hueOff val="10395692"/>
            <a:satOff val="-47968"/>
            <a:lumOff val="17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1100" kern="1200"/>
        </a:p>
      </dsp:txBody>
      <dsp:txXfrm rot="10800000">
        <a:off x="4066250" y="3526285"/>
        <a:ext cx="39750" cy="284377"/>
      </dsp:txXfrm>
    </dsp:sp>
    <dsp:sp modelId="{9E0F3A50-A7C2-4B4F-9696-1C9D8A253593}">
      <dsp:nvSpPr>
        <dsp:cNvPr id="0" name=""/>
        <dsp:cNvSpPr/>
      </dsp:nvSpPr>
      <dsp:spPr>
        <a:xfrm>
          <a:off x="2133731" y="1351510"/>
          <a:ext cx="2479601" cy="2464023"/>
        </a:xfrm>
        <a:prstGeom prst="ellipse">
          <a:avLst/>
        </a:prstGeom>
        <a:solidFill>
          <a:schemeClr val="accent4">
            <a:hueOff val="10395692"/>
            <a:satOff val="-47968"/>
            <a:lumOff val="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u="none" kern="1200" dirty="0" smtClean="0">
              <a:solidFill>
                <a:schemeClr val="accent2">
                  <a:lumMod val="50000"/>
                </a:schemeClr>
              </a:solidFill>
            </a:rPr>
            <a:t>методологію роботи із сучасними міжнародними документами медичного співтовариства</a:t>
          </a:r>
          <a:r>
            <a:rPr lang="uk-UA" sz="900" u="none" kern="1200" dirty="0" smtClean="0">
              <a:solidFill>
                <a:schemeClr val="accent2">
                  <a:lumMod val="50000"/>
                </a:schemeClr>
              </a:solidFill>
            </a:rPr>
            <a:t>;</a:t>
          </a:r>
          <a:endParaRPr lang="uk-UA" sz="9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2496860" y="1712358"/>
        <a:ext cx="1753343" cy="174232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08DBC8-0E68-4296-99BA-2D67B98FD5E3}">
      <dsp:nvSpPr>
        <dsp:cNvPr id="0" name=""/>
        <dsp:cNvSpPr/>
      </dsp:nvSpPr>
      <dsp:spPr>
        <a:xfrm>
          <a:off x="3740533" y="357910"/>
          <a:ext cx="5662749" cy="5662749"/>
        </a:xfrm>
        <a:prstGeom prst="pie">
          <a:avLst>
            <a:gd name="adj1" fmla="val 16200000"/>
            <a:gd name="adj2" fmla="val 19800000"/>
          </a:avLst>
        </a:prstGeom>
        <a:solidFill>
          <a:srgbClr val="FFFF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dirty="0" smtClean="0">
              <a:solidFill>
                <a:schemeClr val="accent2">
                  <a:lumMod val="50000"/>
                </a:schemeClr>
              </a:solidFill>
            </a:rPr>
            <a:t>користуватись нормативно-правовими актами, що регулюють медичну діяльність в Україні та за кордоном</a:t>
          </a:r>
          <a:endParaRPr lang="uk-UA" sz="14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6632580" y="964633"/>
        <a:ext cx="1651635" cy="1213446"/>
      </dsp:txXfrm>
    </dsp:sp>
    <dsp:sp modelId="{24F0ACD0-9F82-4DE6-B480-878B532D71C8}">
      <dsp:nvSpPr>
        <dsp:cNvPr id="0" name=""/>
        <dsp:cNvSpPr/>
      </dsp:nvSpPr>
      <dsp:spPr>
        <a:xfrm>
          <a:off x="3571999" y="649811"/>
          <a:ext cx="5662749" cy="5662749"/>
        </a:xfrm>
        <a:prstGeom prst="pie">
          <a:avLst>
            <a:gd name="adj1" fmla="val 19800000"/>
            <a:gd name="adj2" fmla="val 180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dirty="0" smtClean="0">
              <a:solidFill>
                <a:schemeClr val="accent2">
                  <a:lumMod val="50000"/>
                </a:schemeClr>
              </a:solidFill>
            </a:rPr>
            <a:t>використовувати отримані знання при вирішенні різноманітних теоретичних та практичних питань у медичному трудовому колективі</a:t>
          </a:r>
          <a:endParaRPr lang="uk-UA" sz="14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7448285" y="2908169"/>
        <a:ext cx="1712307" cy="1146032"/>
      </dsp:txXfrm>
    </dsp:sp>
    <dsp:sp modelId="{63985F35-430A-4313-91E8-455F1D9EA21B}">
      <dsp:nvSpPr>
        <dsp:cNvPr id="0" name=""/>
        <dsp:cNvSpPr/>
      </dsp:nvSpPr>
      <dsp:spPr>
        <a:xfrm>
          <a:off x="3571999" y="649811"/>
          <a:ext cx="5662749" cy="5662749"/>
        </a:xfrm>
        <a:prstGeom prst="pie">
          <a:avLst>
            <a:gd name="adj1" fmla="val 1800000"/>
            <a:gd name="adj2" fmla="val 540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u="none" kern="1200" dirty="0" smtClean="0">
              <a:solidFill>
                <a:schemeClr val="accent2">
                  <a:lumMod val="50000"/>
                </a:schemeClr>
              </a:solidFill>
            </a:rPr>
            <a:t>вибудовувати та коригувати взаємодію з пацієнтом в залежності від його стану, особливостей характеру, ставлення до медицини, своєї хвороби та її лікування</a:t>
          </a:r>
          <a:endParaRPr lang="uk-UA" sz="14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6464045" y="4492391"/>
        <a:ext cx="1651635" cy="1213446"/>
      </dsp:txXfrm>
    </dsp:sp>
    <dsp:sp modelId="{8888C173-942D-424C-A2C5-60B0FA248275}">
      <dsp:nvSpPr>
        <dsp:cNvPr id="0" name=""/>
        <dsp:cNvSpPr/>
      </dsp:nvSpPr>
      <dsp:spPr>
        <a:xfrm>
          <a:off x="3571999" y="649811"/>
          <a:ext cx="5662749" cy="5662749"/>
        </a:xfrm>
        <a:prstGeom prst="pie">
          <a:avLst>
            <a:gd name="adj1" fmla="val 5400000"/>
            <a:gd name="adj2" fmla="val 900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dirty="0" smtClean="0">
              <a:solidFill>
                <a:schemeClr val="accent2">
                  <a:lumMod val="50000"/>
                </a:schemeClr>
              </a:solidFill>
            </a:rPr>
            <a:t>самонавчатися, впорядковувати інформацію, аналізувати документи з етичними настановами</a:t>
          </a:r>
          <a:endParaRPr lang="uk-UA" sz="14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4691066" y="4492391"/>
        <a:ext cx="1651635" cy="1213446"/>
      </dsp:txXfrm>
    </dsp:sp>
    <dsp:sp modelId="{262A428C-94A8-4C09-9CA8-452DA4C7CD45}">
      <dsp:nvSpPr>
        <dsp:cNvPr id="0" name=""/>
        <dsp:cNvSpPr/>
      </dsp:nvSpPr>
      <dsp:spPr>
        <a:xfrm>
          <a:off x="3571999" y="649811"/>
          <a:ext cx="5662749" cy="5662749"/>
        </a:xfrm>
        <a:prstGeom prst="pie">
          <a:avLst>
            <a:gd name="adj1" fmla="val 9000000"/>
            <a:gd name="adj2" fmla="val 1260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dirty="0" smtClean="0">
              <a:solidFill>
                <a:schemeClr val="accent2">
                  <a:lumMod val="50000"/>
                </a:schemeClr>
              </a:solidFill>
            </a:rPr>
            <a:t>формувати вимоги щодо збереження навколишнього середовища, дотримання санітарно-гігієнічного режиму та умови охорони праці</a:t>
          </a:r>
          <a:endParaRPr lang="uk-UA" sz="14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3659636" y="2908169"/>
        <a:ext cx="1712307" cy="1146032"/>
      </dsp:txXfrm>
    </dsp:sp>
    <dsp:sp modelId="{A5C72FA3-8642-4871-AA32-5ED22394B73D}">
      <dsp:nvSpPr>
        <dsp:cNvPr id="0" name=""/>
        <dsp:cNvSpPr/>
      </dsp:nvSpPr>
      <dsp:spPr>
        <a:xfrm>
          <a:off x="3571999" y="649811"/>
          <a:ext cx="5662749" cy="5662749"/>
        </a:xfrm>
        <a:prstGeom prst="pie">
          <a:avLst>
            <a:gd name="adj1" fmla="val 12600000"/>
            <a:gd name="adj2" fmla="val 162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dirty="0" smtClean="0">
              <a:solidFill>
                <a:schemeClr val="accent2">
                  <a:lumMod val="50000"/>
                </a:schemeClr>
              </a:solidFill>
            </a:rPr>
            <a:t>робити висновки про наявність шкідливих факторів впливу під час виконання професійних обов’язків</a:t>
          </a:r>
          <a:endParaRPr lang="uk-UA" sz="14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4691066" y="1256534"/>
        <a:ext cx="1651635" cy="12134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r>
              <a:rPr lang="en-US" smtClean="0"/>
              <a:t>01.05.2017</a:t>
            </a:r>
            <a:endParaRPr lang="en-US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04360E59-1627-4404-ACC5-51C744AB0F27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62254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pPr rtl="0"/>
            <a:endParaRPr lang="en-US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pPr rtl="0"/>
            <a:r>
              <a:rPr lang="en-US" smtClean="0"/>
              <a:t>01.05.2017</a:t>
            </a:r>
            <a:endParaRPr lang="en-US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US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uk"/>
              <a:t>Зразки заголовків</a:t>
            </a:r>
          </a:p>
          <a:p>
            <a:pPr lvl="1" rtl="0"/>
            <a:r>
              <a:rPr lang="uk"/>
              <a:t>Другий рівень</a:t>
            </a:r>
          </a:p>
          <a:p>
            <a:pPr lvl="2" rtl="0"/>
            <a:r>
              <a:rPr lang="uk"/>
              <a:t>Третій рівень</a:t>
            </a:r>
          </a:p>
          <a:p>
            <a:pPr lvl="3" rtl="0"/>
            <a:r>
              <a:rPr lang="uk"/>
              <a:t>Четвертий рівень</a:t>
            </a:r>
          </a:p>
          <a:p>
            <a:pPr lvl="4" rtl="0"/>
            <a:r>
              <a:rPr lang="uk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pPr rtl="0"/>
            <a:endParaRPr lang="en-US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pPr rtl="0"/>
            <a:fld id="{841221E5-7225-48EB-A4EE-420E7BFCF705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6699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841221E5-7225-48EB-A4EE-420E7BFCF705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576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bg bwMode="ltGray">
      <p:bgPr>
        <a:gradFill rotWithShape="1">
          <a:gsLst>
            <a:gs pos="0">
              <a:schemeClr val="tx2">
                <a:lumMod val="20000"/>
                <a:lumOff val="80000"/>
              </a:schemeClr>
            </a:gs>
            <a:gs pos="90000">
              <a:schemeClr val="tx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28669" y="1600200"/>
            <a:ext cx="8329031" cy="2680127"/>
          </a:xfrm>
        </p:spPr>
        <p:txBody>
          <a:bodyPr rtlCol="0">
            <a:noAutofit/>
          </a:bodyPr>
          <a:lstStyle>
            <a:lvl1pPr>
              <a:defRPr sz="5400"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pPr rtl="0"/>
            <a:r>
              <a:rPr lang="uk-UA" smtClean="0"/>
              <a:t>Зразок заголовка</a:t>
            </a:r>
            <a:endParaRPr dirty="0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2428669" y="4344915"/>
            <a:ext cx="7516442" cy="1116085"/>
          </a:xfrm>
        </p:spPr>
        <p:txBody>
          <a:bodyPr rtlCol="0">
            <a:normAutofit/>
          </a:bodyPr>
          <a:lstStyle>
            <a:lvl1pPr marL="0" indent="0" algn="l">
              <a:spcBef>
                <a:spcPts val="0"/>
              </a:spcBef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uk-UA" smtClean="0"/>
              <a:t>Зразок підзаголовка</a:t>
            </a:r>
            <a:endParaRPr dirty="0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>
          <a:xfrm>
            <a:off x="4699025" y="6356351"/>
            <a:ext cx="1218883" cy="365125"/>
          </a:xfrm>
        </p:spPr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en-US" smtClean="0"/>
              <a:t>01.05.2017</a:t>
            </a:r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>
          <a:xfrm>
            <a:off x="6114708" y="6356351"/>
            <a:ext cx="3974065" cy="365125"/>
          </a:xfrm>
        </p:spPr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uk"/>
              <a:t>Додайте нижній колонтитул</a:t>
            </a: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>
          <a:xfrm>
            <a:off x="10285571" y="6356351"/>
            <a:ext cx="609441" cy="365125"/>
          </a:xfrm>
        </p:spPr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fld id="{7DC1BBB0-96F0-4077-A278-0F3FB5C104D3}" type="slidenum">
              <a:rPr lang="en-US" smtClean="0"/>
              <a:pPr/>
              <a:t>‹№›</a:t>
            </a:fld>
            <a:endParaRPr lang="en-US"/>
          </a:p>
        </p:txBody>
      </p:sp>
      <p:pic>
        <p:nvPicPr>
          <p:cNvPr id="55" name="Рисунок 2"/>
          <p:cNvPicPr>
            <a:picLocks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ltGray">
          <a:xfrm>
            <a:off x="0" y="0"/>
            <a:ext cx="18034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6" name="Прямокутник 35"/>
          <p:cNvSpPr/>
          <p:nvPr userDrawn="1"/>
        </p:nvSpPr>
        <p:spPr>
          <a:xfrm>
            <a:off x="11892563" y="0"/>
            <a:ext cx="304721" cy="6858000"/>
          </a:xfrm>
          <a:prstGeom prst="rect">
            <a:avLst/>
          </a:prstGeom>
          <a:solidFill>
            <a:schemeClr val="tx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lvl="0" algn="ctr" rtl="0"/>
            <a:endParaRPr/>
          </a:p>
        </p:txBody>
      </p:sp>
    </p:spTree>
    <p:extLst>
      <p:ext uri="{BB962C8B-B14F-4D97-AF65-F5344CB8AC3E}">
        <p14:creationId xmlns:p14="http://schemas.microsoft.com/office/powerpoint/2010/main" val="3011475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’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pPr rtl="0"/>
            <a:r>
              <a:rPr lang="uk-UA" smtClean="0"/>
              <a:t>Зразок заголовка</a:t>
            </a:r>
            <a:endParaRPr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 rtl="0"/>
            <a:r>
              <a:rPr lang="uk"/>
              <a:t>Зразки заголовків</a:t>
            </a:r>
          </a:p>
          <a:p>
            <a:pPr lvl="1" rtl="0"/>
            <a:r>
              <a:rPr lang="uk"/>
              <a:t>Другий рівень</a:t>
            </a:r>
          </a:p>
          <a:p>
            <a:pPr lvl="2" rtl="0"/>
            <a:r>
              <a:rPr lang="uk"/>
              <a:t>Третій рівень</a:t>
            </a:r>
          </a:p>
          <a:p>
            <a:pPr lvl="3" rtl="0"/>
            <a:r>
              <a:rPr lang="uk"/>
              <a:t>Четвертий рівень</a:t>
            </a:r>
          </a:p>
          <a:p>
            <a:pPr lvl="4" rtl="0"/>
            <a:r>
              <a:rPr lang="uk"/>
              <a:t>П’ятий рівень</a:t>
            </a:r>
            <a:endParaRPr dirty="0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en-US" smtClean="0"/>
              <a:t>01.05.2017</a:t>
            </a:r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uk"/>
              <a:t>Додайте нижній колонтитул</a:t>
            </a: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fld id="{7DC1BBB0-96F0-4077-A278-0F3FB5C104D3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2199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19454" y="1600201"/>
            <a:ext cx="8283272" cy="2654064"/>
          </a:xfrm>
        </p:spPr>
        <p:txBody>
          <a:bodyPr rtlCol="0" anchor="b">
            <a:normAutofit/>
          </a:bodyPr>
          <a:lstStyle>
            <a:lvl1pPr algn="l">
              <a:defRPr sz="5400" b="0" cap="none" baseline="0"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pPr rtl="0"/>
            <a:r>
              <a:rPr lang="uk-UA" smtClean="0"/>
              <a:t>Зразок заголовка</a:t>
            </a:r>
            <a:endParaRPr dirty="0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1919454" y="4259996"/>
            <a:ext cx="7264623" cy="1150203"/>
          </a:xfrm>
        </p:spPr>
        <p:txBody>
          <a:bodyPr rtlCol="0" anchor="t">
            <a:normAutofit/>
          </a:bodyPr>
          <a:lstStyle>
            <a:lvl1pPr marL="0" indent="0">
              <a:spcBef>
                <a:spcPts val="0"/>
              </a:spcBef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smtClean="0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en-US" smtClean="0"/>
              <a:t>01.05.2017</a:t>
            </a:r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uk"/>
              <a:t>Додайте нижній колонтитул</a:t>
            </a: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fld id="{7DC1BBB0-96F0-4077-A278-0F3FB5C104D3}" type="slidenum">
              <a:rPr lang="en-US" smtClean="0"/>
              <a:pPr/>
              <a:t>‹№›</a:t>
            </a:fld>
            <a:endParaRPr lang="en-US"/>
          </a:p>
        </p:txBody>
      </p:sp>
      <p:pic>
        <p:nvPicPr>
          <p:cNvPr id="7" name="Рисунок 2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ltGray">
          <a:xfrm>
            <a:off x="0" y="0"/>
            <a:ext cx="18034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Прямокутник 8"/>
          <p:cNvSpPr/>
          <p:nvPr/>
        </p:nvSpPr>
        <p:spPr>
          <a:xfrm>
            <a:off x="11892563" y="0"/>
            <a:ext cx="304721" cy="6858000"/>
          </a:xfrm>
          <a:prstGeom prst="rect">
            <a:avLst/>
          </a:prstGeom>
          <a:solidFill>
            <a:schemeClr val="tx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lvl="0" algn="ctr" rtl="0"/>
            <a:endParaRPr/>
          </a:p>
        </p:txBody>
      </p:sp>
    </p:spTree>
    <p:extLst>
      <p:ext uri="{BB962C8B-B14F-4D97-AF65-F5344CB8AC3E}">
        <p14:creationId xmlns:p14="http://schemas.microsoft.com/office/powerpoint/2010/main" val="3128736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елементи вміст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pPr rtl="0"/>
            <a:r>
              <a:rPr lang="uk-UA" smtClean="0"/>
              <a:t>Зразок заголовка</a:t>
            </a:r>
            <a:endParaRPr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 hasCustomPrompt="1"/>
          </p:nvPr>
        </p:nvSpPr>
        <p:spPr>
          <a:xfrm>
            <a:off x="1935496" y="1600200"/>
            <a:ext cx="4572000" cy="4572000"/>
          </a:xfrm>
        </p:spPr>
        <p:txBody>
          <a:bodyPr rtlCol="0"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400">
                <a:solidFill>
                  <a:schemeClr val="tx1"/>
                </a:solidFill>
              </a:defRPr>
            </a:lvl2pPr>
            <a:lvl3pPr>
              <a:defRPr sz="20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rtl="0"/>
            <a:r>
              <a:rPr lang="uk"/>
              <a:t>Зразки заголовків</a:t>
            </a:r>
          </a:p>
          <a:p>
            <a:pPr lvl="1" rtl="0"/>
            <a:r>
              <a:rPr lang="uk"/>
              <a:t>Другий рівень</a:t>
            </a:r>
          </a:p>
          <a:p>
            <a:pPr lvl="2" rtl="0"/>
            <a:r>
              <a:rPr lang="uk"/>
              <a:t>Третій рівень</a:t>
            </a:r>
          </a:p>
          <a:p>
            <a:pPr lvl="3" rtl="0"/>
            <a:r>
              <a:rPr lang="uk"/>
              <a:t>Четвертий рівень</a:t>
            </a:r>
          </a:p>
          <a:p>
            <a:pPr lvl="4" rtl="0"/>
            <a:r>
              <a:rPr lang="uk"/>
              <a:t>П’ятий рівень</a:t>
            </a:r>
            <a:endParaRPr dirty="0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 hasCustomPrompt="1"/>
          </p:nvPr>
        </p:nvSpPr>
        <p:spPr>
          <a:xfrm>
            <a:off x="6824328" y="1600200"/>
            <a:ext cx="4572000" cy="4572000"/>
          </a:xfrm>
        </p:spPr>
        <p:txBody>
          <a:bodyPr rtlCol="0"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400">
                <a:solidFill>
                  <a:schemeClr val="tx1"/>
                </a:solidFill>
              </a:defRPr>
            </a:lvl2pPr>
            <a:lvl3pPr>
              <a:defRPr sz="20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  <a:lvl6pPr>
              <a:defRPr sz="1800" baseline="0"/>
            </a:lvl6pPr>
            <a:lvl7pPr>
              <a:defRPr sz="1800" baseline="0"/>
            </a:lvl7pPr>
            <a:lvl8pPr>
              <a:defRPr sz="1800" baseline="0"/>
            </a:lvl8pPr>
            <a:lvl9pPr>
              <a:defRPr sz="1800" baseline="0"/>
            </a:lvl9pPr>
          </a:lstStyle>
          <a:p>
            <a:pPr lvl="0" rtl="0"/>
            <a:r>
              <a:rPr lang="uk"/>
              <a:t>Зразки заголовків</a:t>
            </a:r>
          </a:p>
          <a:p>
            <a:pPr lvl="1" rtl="0"/>
            <a:r>
              <a:rPr lang="uk"/>
              <a:t>Другий рівень</a:t>
            </a:r>
          </a:p>
          <a:p>
            <a:pPr lvl="2" rtl="0"/>
            <a:r>
              <a:rPr lang="uk"/>
              <a:t>Третій рівень</a:t>
            </a:r>
          </a:p>
          <a:p>
            <a:pPr lvl="3" rtl="0"/>
            <a:r>
              <a:rPr lang="uk"/>
              <a:t>Четвертий рівень</a:t>
            </a:r>
          </a:p>
          <a:p>
            <a:pPr lvl="4" rtl="0"/>
            <a:r>
              <a:rPr lang="uk"/>
              <a:t>П’ятий рівень</a:t>
            </a:r>
            <a:endParaRPr dirty="0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en-US" smtClean="0"/>
              <a:t>01.05.2017</a:t>
            </a:r>
            <a:endParaRPr lang="en-US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uk"/>
              <a:t>Додайте нижній колонтитул</a:t>
            </a:r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fld id="{7DC1BBB0-96F0-4077-A278-0F3FB5C104D3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3845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3413" y="177800"/>
            <a:ext cx="9472824" cy="1239837"/>
          </a:xfrm>
        </p:spPr>
        <p:txBody>
          <a:bodyPr rtlCol="0"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pPr rtl="0"/>
            <a:r>
              <a:rPr lang="uk-UA" smtClean="0"/>
              <a:t>Зразок заголовка</a:t>
            </a:r>
            <a:endParaRPr dirty="0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1936615" y="1499616"/>
            <a:ext cx="4572000" cy="938784"/>
          </a:xfrm>
        </p:spPr>
        <p:txBody>
          <a:bodyPr rtlCol="0" anchor="b">
            <a:noAutofit/>
          </a:bodyPr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uk-UA" smtClean="0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 hasCustomPrompt="1"/>
          </p:nvPr>
        </p:nvSpPr>
        <p:spPr>
          <a:xfrm>
            <a:off x="1936615" y="2514706"/>
            <a:ext cx="4572000" cy="3657493"/>
          </a:xfrm>
        </p:spPr>
        <p:txBody>
          <a:bodyPr rtlCol="0"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 rtl="0"/>
            <a:r>
              <a:rPr lang="uk"/>
              <a:t>Зразки заголовків</a:t>
            </a:r>
          </a:p>
          <a:p>
            <a:pPr lvl="1" rtl="0"/>
            <a:r>
              <a:rPr lang="uk"/>
              <a:t>Другий рівень</a:t>
            </a:r>
          </a:p>
          <a:p>
            <a:pPr lvl="2" rtl="0"/>
            <a:r>
              <a:rPr lang="uk"/>
              <a:t>Третій рівень</a:t>
            </a:r>
          </a:p>
          <a:p>
            <a:pPr lvl="3" rtl="0"/>
            <a:r>
              <a:rPr lang="uk"/>
              <a:t>Четвертий рівень</a:t>
            </a:r>
          </a:p>
          <a:p>
            <a:pPr lvl="4" rtl="0"/>
            <a:r>
              <a:rPr lang="uk"/>
              <a:t>П’ятий рівень</a:t>
            </a:r>
            <a:endParaRPr dirty="0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6824328" y="1499616"/>
            <a:ext cx="4572000" cy="938784"/>
          </a:xfrm>
        </p:spPr>
        <p:txBody>
          <a:bodyPr rtlCol="0" anchor="b">
            <a:noAutofit/>
          </a:bodyPr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uk-UA" smtClean="0"/>
              <a:t>Зразок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 hasCustomPrompt="1"/>
          </p:nvPr>
        </p:nvSpPr>
        <p:spPr>
          <a:xfrm>
            <a:off x="6824328" y="2514600"/>
            <a:ext cx="4572000" cy="3655568"/>
          </a:xfrm>
        </p:spPr>
        <p:txBody>
          <a:bodyPr rtlCol="0"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uk"/>
              <a:t>Зразки заголовків</a:t>
            </a:r>
          </a:p>
          <a:p>
            <a:pPr lvl="1" rtl="0"/>
            <a:r>
              <a:rPr lang="uk"/>
              <a:t>Другий рівень</a:t>
            </a:r>
          </a:p>
          <a:p>
            <a:pPr lvl="2" rtl="0"/>
            <a:r>
              <a:rPr lang="uk"/>
              <a:t>Третій рівень</a:t>
            </a:r>
          </a:p>
          <a:p>
            <a:pPr lvl="3" rtl="0"/>
            <a:r>
              <a:rPr lang="uk"/>
              <a:t>Четвертий рівень</a:t>
            </a:r>
          </a:p>
          <a:p>
            <a:pPr lvl="4" rtl="0"/>
            <a:r>
              <a:rPr lang="uk"/>
              <a:t>П’ятий рівень</a:t>
            </a:r>
            <a:endParaRPr dirty="0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en-US" smtClean="0"/>
              <a:t>01.05.2017</a:t>
            </a:r>
            <a:endParaRPr lang="en-US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uk"/>
              <a:t>Додайте нижній колонтитул</a:t>
            </a:r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fld id="{7DC1BBB0-96F0-4077-A278-0F3FB5C104D3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8964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pPr rtl="0"/>
            <a:r>
              <a:rPr lang="uk-UA" smtClean="0"/>
              <a:t>Зразок заголовка</a:t>
            </a:r>
            <a:endParaRPr dirty="0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en-US" smtClean="0"/>
              <a:t>01.05.2017</a:t>
            </a:r>
            <a:endParaRPr lang="en-US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uk"/>
              <a:t>Додайте нижній колонтитул</a:t>
            </a:r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fld id="{7DC1BBB0-96F0-4077-A278-0F3FB5C104D3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7922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Місце для дати 2"/>
          <p:cNvSpPr>
            <a:spLocks noGrp="1"/>
          </p:cNvSpPr>
          <p:nvPr>
            <p:ph type="dt" sz="half" idx="10"/>
          </p:nvPr>
        </p:nvSpPr>
        <p:spPr>
          <a:xfrm>
            <a:off x="5180250" y="6356351"/>
            <a:ext cx="1218883" cy="365125"/>
          </a:xfrm>
        </p:spPr>
        <p:txBody>
          <a:bodyPr rtlCol="0"/>
          <a:lstStyle/>
          <a:p>
            <a:pPr rtl="0"/>
            <a:r>
              <a:rPr lang="en-US" smtClean="0"/>
              <a:t>01.05.2017</a:t>
            </a:r>
            <a:endParaRPr lang="en-US"/>
          </a:p>
        </p:txBody>
      </p:sp>
      <p:sp>
        <p:nvSpPr>
          <p:cNvPr id="6" name="Місце для нижнього колонтитула 3"/>
          <p:cNvSpPr>
            <a:spLocks noGrp="1"/>
          </p:cNvSpPr>
          <p:nvPr>
            <p:ph type="ftr" sz="quarter" idx="11"/>
          </p:nvPr>
        </p:nvSpPr>
        <p:spPr>
          <a:xfrm>
            <a:off x="6595933" y="6356351"/>
            <a:ext cx="3974065" cy="365125"/>
          </a:xfrm>
        </p:spPr>
        <p:txBody>
          <a:bodyPr rtlCol="0"/>
          <a:lstStyle/>
          <a:p>
            <a:pPr rtl="0"/>
            <a:r>
              <a:rPr lang="uk"/>
              <a:t>Додайте нижній колонтитул</a:t>
            </a:r>
          </a:p>
        </p:txBody>
      </p:sp>
      <p:sp>
        <p:nvSpPr>
          <p:cNvPr id="7" name="Місце для номера слайда 4"/>
          <p:cNvSpPr>
            <a:spLocks noGrp="1"/>
          </p:cNvSpPr>
          <p:nvPr>
            <p:ph type="sldNum" sz="quarter" idx="12"/>
          </p:nvPr>
        </p:nvSpPr>
        <p:spPr>
          <a:xfrm>
            <a:off x="10766796" y="6356351"/>
            <a:ext cx="609441" cy="365125"/>
          </a:xfrm>
        </p:spPr>
        <p:txBody>
          <a:bodyPr rtlCol="0"/>
          <a:lstStyle/>
          <a:p>
            <a:pPr rtl="0"/>
            <a:fld id="{7DC1BBB0-96F0-4077-A278-0F3FB5C104D3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3289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white">
          <a:xfrm>
            <a:off x="1074240" y="381000"/>
            <a:ext cx="3293422" cy="1371600"/>
          </a:xfrm>
        </p:spPr>
        <p:txBody>
          <a:bodyPr rtlCol="0" anchor="b">
            <a:normAutofit/>
          </a:bodyPr>
          <a:lstStyle>
            <a:lvl1pPr algn="l">
              <a:defRPr sz="2800" b="0" cap="all" baseline="0"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pPr rtl="0"/>
            <a:r>
              <a:rPr lang="uk-UA" smtClean="0"/>
              <a:t>Зразок заголовка</a:t>
            </a:r>
            <a:endParaRPr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 hasCustomPrompt="1"/>
          </p:nvPr>
        </p:nvSpPr>
        <p:spPr>
          <a:xfrm>
            <a:off x="5180251" y="482600"/>
            <a:ext cx="6195986" cy="5689600"/>
          </a:xfrm>
        </p:spPr>
        <p:txBody>
          <a:bodyPr rtlCol="0">
            <a:normAutofit/>
          </a:bodyPr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400">
                <a:solidFill>
                  <a:schemeClr val="tx1"/>
                </a:solidFill>
              </a:defRPr>
            </a:lvl2pPr>
            <a:lvl3pPr>
              <a:defRPr sz="20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 baseline="0"/>
            </a:lvl8pPr>
            <a:lvl9pPr>
              <a:defRPr sz="1800" baseline="0"/>
            </a:lvl9pPr>
          </a:lstStyle>
          <a:p>
            <a:pPr lvl="0" rtl="0"/>
            <a:r>
              <a:rPr lang="uk"/>
              <a:t>Зразки заголовків</a:t>
            </a:r>
          </a:p>
          <a:p>
            <a:pPr lvl="1" rtl="0"/>
            <a:r>
              <a:rPr lang="uk"/>
              <a:t>Другий рівень</a:t>
            </a:r>
          </a:p>
          <a:p>
            <a:pPr lvl="2" rtl="0"/>
            <a:r>
              <a:rPr lang="uk"/>
              <a:t>Третій рівень</a:t>
            </a:r>
          </a:p>
          <a:p>
            <a:pPr lvl="3" rtl="0"/>
            <a:r>
              <a:rPr lang="uk"/>
              <a:t>Четвертий рівень</a:t>
            </a:r>
          </a:p>
          <a:p>
            <a:pPr lvl="4" rtl="0"/>
            <a:r>
              <a:rPr lang="uk"/>
              <a:t>П’ятий рівень</a:t>
            </a:r>
            <a:endParaRPr dirty="0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 bwMode="white">
          <a:xfrm>
            <a:off x="1074240" y="1828800"/>
            <a:ext cx="3293422" cy="4343400"/>
          </a:xfrm>
        </p:spPr>
        <p:txBody>
          <a:bodyPr rtlCol="0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en-US" smtClean="0"/>
              <a:t>01.05.2017</a:t>
            </a:r>
            <a:endParaRPr lang="en-US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uk"/>
              <a:t>Додайте нижній колонтитул</a:t>
            </a:r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fld id="{7DC1BBB0-96F0-4077-A278-0F3FB5C104D3}" type="slidenum">
              <a:rPr lang="en-US" smtClean="0"/>
              <a:pPr/>
              <a:t>‹№›</a:t>
            </a:fld>
            <a:endParaRPr lang="en-US"/>
          </a:p>
        </p:txBody>
      </p:sp>
      <p:sp>
        <p:nvSpPr>
          <p:cNvPr id="9" name="Прямокутник 8"/>
          <p:cNvSpPr/>
          <p:nvPr/>
        </p:nvSpPr>
        <p:spPr>
          <a:xfrm>
            <a:off x="11884104" y="0"/>
            <a:ext cx="304721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lvl="0" algn="ctr" rtl="0"/>
            <a:endParaRPr/>
          </a:p>
        </p:txBody>
      </p:sp>
    </p:spTree>
    <p:extLst>
      <p:ext uri="{BB962C8B-B14F-4D97-AF65-F5344CB8AC3E}">
        <p14:creationId xmlns:p14="http://schemas.microsoft.com/office/powerpoint/2010/main" val="3476394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4240" y="381000"/>
            <a:ext cx="3293422" cy="1371600"/>
          </a:xfrm>
        </p:spPr>
        <p:txBody>
          <a:bodyPr rtlCol="0" anchor="b">
            <a:normAutofit/>
          </a:bodyPr>
          <a:lstStyle>
            <a:lvl1pPr algn="l">
              <a:defRPr sz="2800" b="0" cap="all" baseline="0"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pPr rtl="0"/>
            <a:r>
              <a:rPr lang="uk-UA" smtClean="0"/>
              <a:t>Зразок заголовка</a:t>
            </a:r>
            <a:endParaRPr dirty="0"/>
          </a:p>
        </p:txBody>
      </p:sp>
      <p:sp>
        <p:nvSpPr>
          <p:cNvPr id="3" name="Місце для зображення 2" descr="Пустий покажчик місця заповнення для зображення Клацніть цей покажчик і виберіть зображення, яке потрібно додати"/>
          <p:cNvSpPr>
            <a:spLocks noGrp="1"/>
          </p:cNvSpPr>
          <p:nvPr>
            <p:ph type="pic" idx="1"/>
          </p:nvPr>
        </p:nvSpPr>
        <p:spPr bwMode="auto">
          <a:xfrm>
            <a:off x="5180251" y="482600"/>
            <a:ext cx="6195986" cy="5689600"/>
          </a:xfrm>
          <a:ln w="19050">
            <a:solidFill>
              <a:schemeClr val="bg1"/>
            </a:solidFill>
          </a:ln>
        </p:spPr>
        <p:txBody>
          <a:bodyPr rtlCol="0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uk-UA" smtClean="0"/>
              <a:t>Клацніть піктограму, щоб додати зображення</a:t>
            </a:r>
            <a:endParaRPr dirty="0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1074240" y="1828800"/>
            <a:ext cx="3293422" cy="4343400"/>
          </a:xfrm>
        </p:spPr>
        <p:txBody>
          <a:bodyPr rtlCol="0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 smtClean="0"/>
              <a:t>01.05.2017</a:t>
            </a:r>
            <a:endParaRPr lang="en-US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uk"/>
              <a:t>Додайте нижній колонтитул</a:t>
            </a:r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DC1BBB0-96F0-4077-A278-0F3FB5C104D3}" type="slidenum">
              <a:rPr lang="en-US" smtClean="0"/>
              <a:t>‹№›</a:t>
            </a:fld>
            <a:endParaRPr lang="en-US"/>
          </a:p>
        </p:txBody>
      </p:sp>
      <p:sp>
        <p:nvSpPr>
          <p:cNvPr id="9" name="Прямокутник 8"/>
          <p:cNvSpPr/>
          <p:nvPr/>
        </p:nvSpPr>
        <p:spPr>
          <a:xfrm>
            <a:off x="11884104" y="0"/>
            <a:ext cx="304721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lvl="0" algn="ctr" rtl="0"/>
            <a:endParaRPr/>
          </a:p>
        </p:txBody>
      </p:sp>
    </p:spTree>
    <p:extLst>
      <p:ext uri="{BB962C8B-B14F-4D97-AF65-F5344CB8AC3E}">
        <p14:creationId xmlns:p14="http://schemas.microsoft.com/office/powerpoint/2010/main" val="2256456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pPr rtl="0"/>
            <a:r>
              <a:rPr lang="uk-UA" smtClean="0"/>
              <a:t>Зразок заголовка</a:t>
            </a:r>
            <a:endParaRPr dirty="0"/>
          </a:p>
        </p:txBody>
      </p:sp>
      <p:sp>
        <p:nvSpPr>
          <p:cNvPr id="3" name="Місце для вертикального тексту 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 rtl="0"/>
            <a:r>
              <a:rPr lang="uk"/>
              <a:t>Зразки заголовків</a:t>
            </a:r>
          </a:p>
          <a:p>
            <a:pPr lvl="1" rtl="0"/>
            <a:r>
              <a:rPr lang="uk"/>
              <a:t>Другий рівень</a:t>
            </a:r>
          </a:p>
          <a:p>
            <a:pPr lvl="2" rtl="0"/>
            <a:r>
              <a:rPr lang="uk"/>
              <a:t>Третій рівень</a:t>
            </a:r>
          </a:p>
          <a:p>
            <a:pPr lvl="3" rtl="0"/>
            <a:r>
              <a:rPr lang="uk"/>
              <a:t>Четвертий рівень</a:t>
            </a:r>
          </a:p>
          <a:p>
            <a:pPr lvl="4" rtl="0"/>
            <a:r>
              <a:rPr lang="uk"/>
              <a:t>П’ятий рівень</a:t>
            </a:r>
            <a:endParaRPr dirty="0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 smtClean="0"/>
              <a:t>01.05.2017</a:t>
            </a:r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uk"/>
              <a:t>Додайте нижній колонтитул</a:t>
            </a: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DC1BBB0-96F0-4077-A278-0F3FB5C104D3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9678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 1"/>
          <p:cNvSpPr>
            <a:spLocks noGrp="1"/>
          </p:cNvSpPr>
          <p:nvPr>
            <p:ph type="title" orient="vert"/>
          </p:nvPr>
        </p:nvSpPr>
        <p:spPr>
          <a:xfrm>
            <a:off x="9599612" y="685800"/>
            <a:ext cx="1787526" cy="5486400"/>
          </a:xfrm>
        </p:spPr>
        <p:txBody>
          <a:bodyPr vert="eaVert" rtlCol="0"/>
          <a:lstStyle/>
          <a:p>
            <a:pPr rtl="0"/>
            <a:r>
              <a:rPr lang="uk-UA" smtClean="0"/>
              <a:t>Зразок заголовка</a:t>
            </a:r>
            <a:endParaRPr dirty="0"/>
          </a:p>
        </p:txBody>
      </p:sp>
      <p:sp>
        <p:nvSpPr>
          <p:cNvPr id="3" name="Місце для вертикального тексту 2"/>
          <p:cNvSpPr>
            <a:spLocks noGrp="1"/>
          </p:cNvSpPr>
          <p:nvPr>
            <p:ph type="body" orient="vert" idx="1" hasCustomPrompt="1"/>
          </p:nvPr>
        </p:nvSpPr>
        <p:spPr>
          <a:xfrm>
            <a:off x="1598613" y="685800"/>
            <a:ext cx="7848599" cy="5486400"/>
          </a:xfrm>
        </p:spPr>
        <p:txBody>
          <a:bodyPr vert="eaVert" rtlCol="0"/>
          <a:lstStyle>
            <a:lvl5pPr>
              <a:defRPr/>
            </a:lvl5pPr>
          </a:lstStyle>
          <a:p>
            <a:pPr lvl="0" rtl="0"/>
            <a:r>
              <a:rPr lang="uk"/>
              <a:t>Зразки заголовків</a:t>
            </a:r>
          </a:p>
          <a:p>
            <a:pPr lvl="1" rtl="0"/>
            <a:r>
              <a:rPr lang="uk"/>
              <a:t>Другий рівень</a:t>
            </a:r>
          </a:p>
          <a:p>
            <a:pPr lvl="2" rtl="0"/>
            <a:r>
              <a:rPr lang="uk"/>
              <a:t>Третій рівень</a:t>
            </a:r>
          </a:p>
          <a:p>
            <a:pPr lvl="3" rtl="0"/>
            <a:r>
              <a:rPr lang="uk"/>
              <a:t>Четвертий рівень</a:t>
            </a:r>
          </a:p>
          <a:p>
            <a:pPr lvl="4" rtl="0"/>
            <a:r>
              <a:rPr lang="uk"/>
              <a:t>П’ятий рівень</a:t>
            </a:r>
            <a:endParaRPr dirty="0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 smtClean="0"/>
              <a:t>01.05.2017</a:t>
            </a:r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uk"/>
              <a:t>Додайте нижній колонтитул</a:t>
            </a: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DC1BBB0-96F0-4077-A278-0F3FB5C104D3}" type="slidenum">
              <a:rPr lang="en-US" smtClean="0"/>
              <a:t>‹№›</a:t>
            </a:fld>
            <a:endParaRPr lang="en-US"/>
          </a:p>
        </p:txBody>
      </p:sp>
      <p:sp>
        <p:nvSpPr>
          <p:cNvPr id="8" name="Прямокутник 7"/>
          <p:cNvSpPr/>
          <p:nvPr userDrawn="1"/>
        </p:nvSpPr>
        <p:spPr>
          <a:xfrm>
            <a:off x="11885691" y="0"/>
            <a:ext cx="304721" cy="6858000"/>
          </a:xfrm>
          <a:prstGeom prst="rect">
            <a:avLst/>
          </a:prstGeom>
          <a:solidFill>
            <a:schemeClr val="tx2">
              <a:alpha val="8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lvl="0" algn="ctr" rtl="0"/>
            <a:endParaRPr/>
          </a:p>
        </p:txBody>
      </p:sp>
    </p:spTree>
    <p:extLst>
      <p:ext uri="{BB962C8B-B14F-4D97-AF65-F5344CB8AC3E}">
        <p14:creationId xmlns:p14="http://schemas.microsoft.com/office/powerpoint/2010/main" val="2848637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2">
                <a:lumMod val="20000"/>
                <a:lumOff val="80000"/>
              </a:schemeClr>
            </a:gs>
            <a:gs pos="90000">
              <a:schemeClr val="tx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1903413" y="177800"/>
            <a:ext cx="9472824" cy="123983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uk"/>
              <a:t>Зразок заголовка</a:t>
            </a:r>
            <a:endParaRPr dirty="0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1903413" y="1600200"/>
            <a:ext cx="9472824" cy="4572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uk"/>
              <a:t>Зразки заголовків</a:t>
            </a:r>
          </a:p>
          <a:p>
            <a:pPr lvl="1" rtl="0"/>
            <a:r>
              <a:rPr lang="uk"/>
              <a:t>Другий рівень</a:t>
            </a:r>
          </a:p>
          <a:p>
            <a:pPr lvl="2" rtl="0"/>
            <a:r>
              <a:rPr lang="uk"/>
              <a:t>Третій рівень</a:t>
            </a:r>
          </a:p>
          <a:p>
            <a:pPr lvl="3" rtl="0"/>
            <a:r>
              <a:rPr lang="uk"/>
              <a:t>Четвертий рівень</a:t>
            </a:r>
          </a:p>
          <a:p>
            <a:pPr lvl="4" rtl="0"/>
            <a:r>
              <a:rPr lang="uk"/>
              <a:t>П’ятий рівень</a:t>
            </a:r>
            <a:endParaRPr dirty="0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5180250" y="6356351"/>
            <a:ext cx="12188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cap="all" baseline="0">
                <a:solidFill>
                  <a:schemeClr val="tx1"/>
                </a:solidFill>
              </a:defRPr>
            </a:lvl1pPr>
          </a:lstStyle>
          <a:p>
            <a:pPr rtl="0"/>
            <a:r>
              <a:rPr lang="en-US" smtClean="0"/>
              <a:t>01.05.2017</a:t>
            </a:r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6595933" y="6356351"/>
            <a:ext cx="39740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cap="all" baseline="0">
                <a:solidFill>
                  <a:schemeClr val="tx1"/>
                </a:solidFill>
              </a:defRPr>
            </a:lvl1pPr>
          </a:lstStyle>
          <a:p>
            <a:pPr rtl="0"/>
            <a:r>
              <a:rPr lang="uk"/>
              <a:t>Додайте нижній колонтитул</a:t>
            </a:r>
            <a:endParaRPr lang="en-US" dirty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10766796" y="6356351"/>
            <a:ext cx="60944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cap="all" baseline="0">
                <a:solidFill>
                  <a:schemeClr val="tx1"/>
                </a:solidFill>
              </a:defRPr>
            </a:lvl1pPr>
          </a:lstStyle>
          <a:p>
            <a:pPr rtl="0"/>
            <a:fld id="{7DC1BBB0-96F0-4077-A278-0F3FB5C104D3}" type="slidenum">
              <a:rPr lang="en-US" smtClean="0"/>
              <a:pPr/>
              <a:t>‹№›</a:t>
            </a:fld>
            <a:endParaRPr lang="en-US"/>
          </a:p>
        </p:txBody>
      </p:sp>
      <p:sp>
        <p:nvSpPr>
          <p:cNvPr id="9" name="Прямокутник 8"/>
          <p:cNvSpPr/>
          <p:nvPr/>
        </p:nvSpPr>
        <p:spPr>
          <a:xfrm>
            <a:off x="11885691" y="0"/>
            <a:ext cx="304721" cy="6858000"/>
          </a:xfrm>
          <a:prstGeom prst="rect">
            <a:avLst/>
          </a:prstGeom>
          <a:solidFill>
            <a:schemeClr val="tx2">
              <a:alpha val="8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lvl="0" algn="ctr" rtl="0"/>
            <a:endParaRPr/>
          </a:p>
        </p:txBody>
      </p:sp>
      <p:pic>
        <p:nvPicPr>
          <p:cNvPr id="46" name="Рисунок 2"/>
          <p:cNvPicPr>
            <a:picLocks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ltGray">
          <a:xfrm>
            <a:off x="0" y="0"/>
            <a:ext cx="18034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41518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46888" indent="-246888" algn="l" defTabSz="914400" rtl="0" eaLnBrk="1" latinLnBrk="0" hangingPunct="1">
        <a:lnSpc>
          <a:spcPct val="90000"/>
        </a:lnSpc>
        <a:spcBef>
          <a:spcPts val="1400"/>
        </a:spcBef>
        <a:buFont typeface="Euphemia" pitchFamily="34" charset="0"/>
        <a:buChar char="›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12648" indent="-246888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78408" indent="-246888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›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44168" indent="-246888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709928" indent="-246888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›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075688" indent="-246888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441448" indent="-246888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›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807208" indent="-246888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–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172968" indent="-246888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›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39" userDrawn="1">
          <p15:clr>
            <a:srgbClr val="F26B43"/>
          </p15:clr>
        </p15:guide>
        <p15:guide id="2" pos="1199" userDrawn="1">
          <p15:clr>
            <a:srgbClr val="F26B43"/>
          </p15:clr>
        </p15:guide>
        <p15:guide id="3" pos="719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jp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28669" y="2222830"/>
            <a:ext cx="8329031" cy="2680127"/>
          </a:xfrm>
        </p:spPr>
        <p:txBody>
          <a:bodyPr rtlCol="0"/>
          <a:lstStyle/>
          <a:p>
            <a:pPr algn="ctr"/>
            <a:r>
              <a:rPr lang="uk-UA" sz="2000" b="1" dirty="0" smtClean="0">
                <a:solidFill>
                  <a:schemeClr val="accent2">
                    <a:lumMod val="50000"/>
                  </a:schemeClr>
                </a:solidFill>
              </a:rPr>
              <a:t>МОЗ </a:t>
            </a:r>
            <a:r>
              <a:rPr lang="uk-UA" sz="2000" b="1" dirty="0">
                <a:solidFill>
                  <a:schemeClr val="accent2">
                    <a:lumMod val="50000"/>
                  </a:schemeClr>
                </a:solidFill>
              </a:rPr>
              <a:t>УКРАЇНИ</a:t>
            </a:r>
            <a:br>
              <a:rPr lang="uk-UA" sz="2000" b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uk-UA" sz="2000" b="1" dirty="0">
                <a:solidFill>
                  <a:schemeClr val="accent2">
                    <a:lumMod val="50000"/>
                  </a:schemeClr>
                </a:solidFill>
              </a:rPr>
              <a:t>ВІННИЦЬКИЙ НАЦІОНАЛЬНИЙ МЕДИЧНИЙ УНІВЕРСИТЕТ </a:t>
            </a:r>
            <a:br>
              <a:rPr lang="uk-UA" sz="2000" b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uk-UA" sz="2000" b="1" dirty="0">
                <a:solidFill>
                  <a:schemeClr val="accent2">
                    <a:lumMod val="50000"/>
                  </a:schemeClr>
                </a:solidFill>
              </a:rPr>
              <a:t>ІМ. М.І. ПИРОГОВА</a:t>
            </a:r>
            <a:br>
              <a:rPr lang="uk-UA" sz="2000" b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uk-UA" sz="2800" b="1" i="1" dirty="0">
                <a:solidFill>
                  <a:schemeClr val="accent2">
                    <a:lumMod val="50000"/>
                  </a:schemeClr>
                </a:solidFill>
              </a:rPr>
              <a:t>КАФЕДРА ФІЛОСОФІЇ ТА СУСПІЛЬНИХ НАУК</a:t>
            </a:r>
            <a:br>
              <a:rPr lang="uk-UA" sz="2800" b="1" i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uk-UA" sz="2800" b="1" i="1" dirty="0">
                <a:solidFill>
                  <a:schemeClr val="accent2">
                    <a:lumMod val="50000"/>
                  </a:schemeClr>
                </a:solidFill>
              </a:rPr>
              <a:t>Секція філософії</a:t>
            </a:r>
            <a:br>
              <a:rPr lang="uk-UA" sz="2800" b="1" i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uk-UA" sz="3200" b="1" i="1" dirty="0" smtClean="0">
                <a:solidFill>
                  <a:schemeClr val="accent2">
                    <a:lumMod val="50000"/>
                  </a:schemeClr>
                </a:solidFill>
              </a:rPr>
              <a:t>Вибіркова </a:t>
            </a:r>
            <a:r>
              <a:rPr lang="uk-UA" sz="3200" b="1" i="1" dirty="0">
                <a:solidFill>
                  <a:schemeClr val="accent2">
                    <a:lumMod val="50000"/>
                  </a:schemeClr>
                </a:solidFill>
              </a:rPr>
              <a:t>дисципліна</a:t>
            </a:r>
            <a:br>
              <a:rPr lang="uk-UA" sz="3200" b="1" i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uk-UA" sz="3200" b="1" i="1" dirty="0">
                <a:solidFill>
                  <a:schemeClr val="accent2">
                    <a:lumMod val="50000"/>
                  </a:schemeClr>
                </a:solidFill>
              </a:rPr>
              <a:t>Для студентів 2 курсу</a:t>
            </a:r>
            <a:br>
              <a:rPr lang="uk-UA" sz="3200" b="1" i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uk-UA" sz="3200" b="1" i="1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uk-UA" sz="3200" b="1" i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uk-UA" b="1" i="1" dirty="0">
                <a:solidFill>
                  <a:schemeClr val="accent2">
                    <a:lumMod val="50000"/>
                  </a:schemeClr>
                </a:solidFill>
              </a:rPr>
              <a:t>«Етика та деонтологія в </a:t>
            </a:r>
            <a:r>
              <a:rPr lang="uk-UA" b="1" i="1" dirty="0" smtClean="0">
                <a:solidFill>
                  <a:schemeClr val="accent2">
                    <a:lumMod val="50000"/>
                  </a:schemeClr>
                </a:solidFill>
              </a:rPr>
              <a:t>       	медицині»</a:t>
            </a:r>
            <a:r>
              <a:rPr lang="uk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endParaRPr lang="uk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166985" y="731520"/>
            <a:ext cx="127635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67590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>
                <a:solidFill>
                  <a:schemeClr val="accent2">
                    <a:lumMod val="50000"/>
                  </a:schemeClr>
                </a:solidFill>
              </a:rPr>
              <a:t>Курс за вибором. Пропонується до вивчення студентам 2 курсу спеціальностей 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9436431"/>
              </p:ext>
            </p:extLst>
          </p:nvPr>
        </p:nvGraphicFramePr>
        <p:xfrm>
          <a:off x="2349996" y="2780928"/>
          <a:ext cx="3888432" cy="3789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1152" y="2925440"/>
            <a:ext cx="4870140" cy="3246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13200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16001" y="360363"/>
            <a:ext cx="7770899" cy="1239837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uk-UA" dirty="0"/>
              <a:t>Вища медична освіта неможлива без отримання ґрунтовних знань </a:t>
            </a:r>
            <a:r>
              <a:rPr lang="uk-UA" dirty="0" smtClean="0"/>
              <a:t>про</a:t>
            </a:r>
            <a:endParaRPr lang="uk-UA" dirty="0"/>
          </a:p>
        </p:txBody>
      </p:sp>
      <p:graphicFrame>
        <p:nvGraphicFramePr>
          <p:cNvPr id="4" name="Місце для вмісту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96150015"/>
              </p:ext>
            </p:extLst>
          </p:nvPr>
        </p:nvGraphicFramePr>
        <p:xfrm>
          <a:off x="1983110" y="1772816"/>
          <a:ext cx="9472612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0007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2061964" y="342900"/>
            <a:ext cx="9472824" cy="6172200"/>
          </a:xfrm>
        </p:spPr>
        <p:txBody>
          <a:bodyPr>
            <a:normAutofit fontScale="55000" lnSpcReduction="20000"/>
          </a:bodyPr>
          <a:lstStyle/>
          <a:p>
            <a:pPr algn="just">
              <a:lnSpc>
                <a:spcPct val="160000"/>
              </a:lnSpc>
            </a:pPr>
            <a:r>
              <a:rPr lang="ru-RU" sz="5100" dirty="0" err="1"/>
              <a:t>Етика</a:t>
            </a:r>
            <a:r>
              <a:rPr lang="ru-RU" sz="5100" dirty="0"/>
              <a:t> та </a:t>
            </a:r>
            <a:r>
              <a:rPr lang="ru-RU" sz="5100" dirty="0" err="1"/>
              <a:t>деонтологія</a:t>
            </a:r>
            <a:r>
              <a:rPr lang="ru-RU" sz="5100" dirty="0"/>
              <a:t> в </a:t>
            </a:r>
            <a:r>
              <a:rPr lang="ru-RU" sz="5100" dirty="0" err="1"/>
              <a:t>медицині</a:t>
            </a:r>
            <a:r>
              <a:rPr lang="ru-RU" sz="5100" dirty="0"/>
              <a:t> як </a:t>
            </a:r>
            <a:r>
              <a:rPr lang="ru-RU" sz="5100" dirty="0" err="1"/>
              <a:t>навчальна</a:t>
            </a:r>
            <a:r>
              <a:rPr lang="ru-RU" sz="5100" dirty="0"/>
              <a:t> </a:t>
            </a:r>
            <a:r>
              <a:rPr lang="ru-RU" sz="5100" dirty="0" err="1"/>
              <a:t>дисципліна</a:t>
            </a:r>
            <a:r>
              <a:rPr lang="ru-RU" sz="5100" dirty="0"/>
              <a:t> є </a:t>
            </a:r>
            <a:r>
              <a:rPr lang="ru-RU" sz="5100" dirty="0" err="1"/>
              <a:t>складовою</a:t>
            </a:r>
            <a:r>
              <a:rPr lang="ru-RU" sz="5100" dirty="0"/>
              <a:t> </a:t>
            </a:r>
            <a:r>
              <a:rPr lang="ru-RU" sz="5100" dirty="0" err="1"/>
              <a:t>сучасної</a:t>
            </a:r>
            <a:r>
              <a:rPr lang="ru-RU" sz="5100" dirty="0"/>
              <a:t> </a:t>
            </a:r>
            <a:r>
              <a:rPr lang="ru-RU" sz="5100" dirty="0" err="1"/>
              <a:t>медичної</a:t>
            </a:r>
            <a:r>
              <a:rPr lang="ru-RU" sz="5100" dirty="0"/>
              <a:t> </a:t>
            </a:r>
            <a:r>
              <a:rPr lang="ru-RU" sz="5100" dirty="0" err="1"/>
              <a:t>освіти</a:t>
            </a:r>
            <a:r>
              <a:rPr lang="ru-RU" sz="5100" dirty="0"/>
              <a:t>, яка </a:t>
            </a:r>
            <a:r>
              <a:rPr lang="ru-RU" sz="5100" dirty="0" err="1"/>
              <a:t>спрямована</a:t>
            </a:r>
            <a:r>
              <a:rPr lang="ru-RU" sz="5100" dirty="0"/>
              <a:t> на </a:t>
            </a:r>
            <a:r>
              <a:rPr lang="ru-RU" sz="5100" dirty="0" err="1"/>
              <a:t>формування</a:t>
            </a:r>
            <a:r>
              <a:rPr lang="ru-RU" sz="5100" dirty="0"/>
              <a:t> у </a:t>
            </a:r>
            <a:r>
              <a:rPr lang="ru-RU" sz="5100" dirty="0" err="1"/>
              <a:t>студентів</a:t>
            </a:r>
            <a:r>
              <a:rPr lang="ru-RU" sz="5100" dirty="0"/>
              <a:t> не </a:t>
            </a:r>
            <a:r>
              <a:rPr lang="ru-RU" sz="5100" dirty="0" err="1"/>
              <a:t>лише</a:t>
            </a:r>
            <a:r>
              <a:rPr lang="ru-RU" sz="5100" dirty="0"/>
              <a:t> </a:t>
            </a:r>
            <a:r>
              <a:rPr lang="ru-RU" sz="5100" dirty="0" err="1"/>
              <a:t>відповідного</a:t>
            </a:r>
            <a:r>
              <a:rPr lang="ru-RU" sz="5100" dirty="0"/>
              <a:t> </a:t>
            </a:r>
            <a:r>
              <a:rPr lang="ru-RU" sz="5100" dirty="0" err="1"/>
              <a:t>рівня</a:t>
            </a:r>
            <a:r>
              <a:rPr lang="ru-RU" sz="5100" dirty="0"/>
              <a:t> </a:t>
            </a:r>
            <a:r>
              <a:rPr lang="ru-RU" sz="5100" dirty="0" err="1"/>
              <a:t>професійних</a:t>
            </a:r>
            <a:r>
              <a:rPr lang="ru-RU" sz="5100" dirty="0"/>
              <a:t> </a:t>
            </a:r>
            <a:r>
              <a:rPr lang="ru-RU" sz="5100" dirty="0" err="1"/>
              <a:t>знань</a:t>
            </a:r>
            <a:r>
              <a:rPr lang="ru-RU" sz="5100" dirty="0"/>
              <a:t> та </a:t>
            </a:r>
            <a:r>
              <a:rPr lang="ru-RU" sz="5100" dirty="0" err="1"/>
              <a:t>навичок</a:t>
            </a:r>
            <a:r>
              <a:rPr lang="ru-RU" sz="5100" dirty="0"/>
              <a:t>, а й </a:t>
            </a:r>
            <a:r>
              <a:rPr lang="ru-RU" sz="5100" dirty="0" err="1"/>
              <a:t>культури</a:t>
            </a:r>
            <a:r>
              <a:rPr lang="ru-RU" sz="5100" dirty="0"/>
              <a:t> </a:t>
            </a:r>
            <a:r>
              <a:rPr lang="ru-RU" sz="5100" dirty="0" err="1"/>
              <a:t>етичного</a:t>
            </a:r>
            <a:r>
              <a:rPr lang="ru-RU" sz="5100" dirty="0"/>
              <a:t> </a:t>
            </a:r>
            <a:r>
              <a:rPr lang="ru-RU" sz="5100" dirty="0" err="1"/>
              <a:t>мислення</a:t>
            </a:r>
            <a:r>
              <a:rPr lang="ru-RU" sz="5100" dirty="0"/>
              <a:t> на </a:t>
            </a:r>
            <a:r>
              <a:rPr lang="ru-RU" sz="5100" dirty="0" err="1"/>
              <a:t>основі</a:t>
            </a:r>
            <a:r>
              <a:rPr lang="ru-RU" sz="5100" dirty="0"/>
              <a:t> </a:t>
            </a:r>
            <a:r>
              <a:rPr lang="ru-RU" sz="5100" dirty="0" err="1"/>
              <a:t>цінностей</a:t>
            </a:r>
            <a:r>
              <a:rPr lang="ru-RU" sz="5100" dirty="0"/>
              <a:t> </a:t>
            </a:r>
            <a:r>
              <a:rPr lang="ru-RU" sz="5100" dirty="0" err="1"/>
              <a:t>загальнолюдської</a:t>
            </a:r>
            <a:r>
              <a:rPr lang="ru-RU" sz="5100" dirty="0"/>
              <a:t> та </a:t>
            </a:r>
            <a:r>
              <a:rPr lang="ru-RU" sz="5100" dirty="0" err="1"/>
              <a:t>професійної</a:t>
            </a:r>
            <a:r>
              <a:rPr lang="ru-RU" sz="5100" dirty="0"/>
              <a:t> </a:t>
            </a:r>
            <a:r>
              <a:rPr lang="ru-RU" sz="5100" dirty="0" err="1"/>
              <a:t>моралі</a:t>
            </a:r>
            <a:r>
              <a:rPr lang="ru-RU" sz="5100" dirty="0"/>
              <a:t>. </a:t>
            </a:r>
            <a:r>
              <a:rPr lang="ru-RU" sz="5100" dirty="0" err="1"/>
              <a:t>Вивчає</a:t>
            </a:r>
            <a:r>
              <a:rPr lang="ru-RU" sz="5100" dirty="0"/>
              <a:t> </a:t>
            </a:r>
            <a:r>
              <a:rPr lang="ru-RU" sz="5100" dirty="0" err="1"/>
              <a:t>основи</a:t>
            </a:r>
            <a:r>
              <a:rPr lang="ru-RU" sz="5100" dirty="0"/>
              <a:t> </a:t>
            </a:r>
            <a:r>
              <a:rPr lang="ru-RU" sz="5100" dirty="0" err="1"/>
              <a:t>професійної</a:t>
            </a:r>
            <a:r>
              <a:rPr lang="ru-RU" sz="5100" dirty="0"/>
              <a:t> </a:t>
            </a:r>
            <a:r>
              <a:rPr lang="ru-RU" sz="5100" dirty="0" err="1"/>
              <a:t>етики</a:t>
            </a:r>
            <a:r>
              <a:rPr lang="ru-RU" sz="5100" dirty="0"/>
              <a:t>, </a:t>
            </a:r>
            <a:r>
              <a:rPr lang="ru-RU" sz="5100" dirty="0" err="1"/>
              <a:t>зміст</a:t>
            </a:r>
            <a:r>
              <a:rPr lang="ru-RU" sz="5100" dirty="0"/>
              <a:t>, </a:t>
            </a:r>
            <a:r>
              <a:rPr lang="ru-RU" sz="5100" dirty="0" err="1"/>
              <a:t>основні</a:t>
            </a:r>
            <a:r>
              <a:rPr lang="ru-RU" sz="5100" dirty="0"/>
              <a:t> </a:t>
            </a:r>
            <a:r>
              <a:rPr lang="ru-RU" sz="5100" dirty="0" err="1"/>
              <a:t>ідеї</a:t>
            </a:r>
            <a:r>
              <a:rPr lang="ru-RU" sz="5100" dirty="0"/>
              <a:t> та </a:t>
            </a:r>
            <a:r>
              <a:rPr lang="ru-RU" sz="5100" dirty="0" err="1"/>
              <a:t>призначення</a:t>
            </a:r>
            <a:r>
              <a:rPr lang="ru-RU" sz="5100" dirty="0"/>
              <a:t> </a:t>
            </a:r>
            <a:r>
              <a:rPr lang="ru-RU" sz="5100" dirty="0" err="1"/>
              <a:t>медичної</a:t>
            </a:r>
            <a:r>
              <a:rPr lang="ru-RU" sz="5100" dirty="0"/>
              <a:t> </a:t>
            </a:r>
            <a:r>
              <a:rPr lang="ru-RU" sz="5100" dirty="0" err="1"/>
              <a:t>етики</a:t>
            </a:r>
            <a:r>
              <a:rPr lang="ru-RU" sz="5100" dirty="0"/>
              <a:t> та </a:t>
            </a:r>
            <a:r>
              <a:rPr lang="ru-RU" sz="5100" dirty="0" err="1"/>
              <a:t>деонтології</a:t>
            </a:r>
            <a:r>
              <a:rPr lang="ru-RU" sz="5100" dirty="0"/>
              <a:t>. </a:t>
            </a:r>
            <a:r>
              <a:rPr lang="ru-RU" sz="5100" dirty="0" err="1"/>
              <a:t>Розгляд</a:t>
            </a:r>
            <a:r>
              <a:rPr lang="ru-RU" sz="5100" dirty="0"/>
              <a:t> </a:t>
            </a:r>
            <a:r>
              <a:rPr lang="ru-RU" sz="5100" dirty="0" err="1"/>
              <a:t>деонтологічних</a:t>
            </a:r>
            <a:r>
              <a:rPr lang="ru-RU" sz="5100" dirty="0"/>
              <a:t> правил в </a:t>
            </a:r>
            <a:r>
              <a:rPr lang="ru-RU" sz="5100" dirty="0" err="1"/>
              <a:t>різних</a:t>
            </a:r>
            <a:r>
              <a:rPr lang="ru-RU" sz="5100" dirty="0"/>
              <a:t> </a:t>
            </a:r>
            <a:r>
              <a:rPr lang="ru-RU" sz="5100" dirty="0" err="1"/>
              <a:t>галузях</a:t>
            </a:r>
            <a:r>
              <a:rPr lang="ru-RU" sz="5100" dirty="0"/>
              <a:t> </a:t>
            </a:r>
            <a:r>
              <a:rPr lang="ru-RU" sz="5100" dirty="0" err="1"/>
              <a:t>медицини</a:t>
            </a:r>
            <a:r>
              <a:rPr lang="ru-RU" sz="5100" dirty="0"/>
              <a:t> </a:t>
            </a:r>
            <a:r>
              <a:rPr lang="ru-RU" sz="5100" dirty="0" err="1"/>
              <a:t>сприяє</a:t>
            </a:r>
            <a:r>
              <a:rPr lang="ru-RU" sz="5100" dirty="0"/>
              <a:t> </a:t>
            </a:r>
            <a:r>
              <a:rPr lang="ru-RU" sz="5100" dirty="0" err="1"/>
              <a:t>глибшому</a:t>
            </a:r>
            <a:r>
              <a:rPr lang="ru-RU" sz="5100" dirty="0"/>
              <a:t> </a:t>
            </a:r>
            <a:r>
              <a:rPr lang="ru-RU" sz="5100" dirty="0" err="1"/>
              <a:t>розумінню</a:t>
            </a:r>
            <a:r>
              <a:rPr lang="ru-RU" sz="5100" dirty="0"/>
              <a:t> </a:t>
            </a:r>
            <a:r>
              <a:rPr lang="ru-RU" sz="5100" dirty="0" err="1"/>
              <a:t>професії</a:t>
            </a:r>
            <a:r>
              <a:rPr lang="ru-RU" sz="5100" dirty="0"/>
              <a:t> </a:t>
            </a:r>
            <a:r>
              <a:rPr lang="ru-RU" sz="5100" dirty="0" err="1"/>
              <a:t>лікаря</a:t>
            </a:r>
            <a:r>
              <a:rPr lang="ru-RU" sz="5100" dirty="0"/>
              <a:t>.</a:t>
            </a:r>
            <a:endParaRPr lang="uk-UA" sz="5100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130139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3413" y="260648"/>
            <a:ext cx="9472824" cy="1110952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err="1" smtClean="0"/>
              <a:t>Вивчення</a:t>
            </a:r>
            <a:r>
              <a:rPr lang="ru-RU" dirty="0" smtClean="0"/>
              <a:t> </a:t>
            </a:r>
            <a:r>
              <a:rPr lang="ru-RU" dirty="0"/>
              <a:t>курсу є </a:t>
            </a:r>
            <a:r>
              <a:rPr lang="ru-RU" dirty="0" err="1"/>
              <a:t>важливим</a:t>
            </a:r>
            <a:r>
              <a:rPr lang="ru-RU" dirty="0"/>
              <a:t> з </a:t>
            </a:r>
            <a:r>
              <a:rPr lang="ru-RU" dirty="0" err="1"/>
              <a:t>огляду</a:t>
            </a:r>
            <a:r>
              <a:rPr lang="ru-RU" dirty="0"/>
              <a:t> на </a:t>
            </a:r>
            <a:r>
              <a:rPr lang="ru-RU" dirty="0" smtClean="0"/>
              <a:t>низку</a:t>
            </a: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>причин:</a:t>
            </a:r>
            <a:endParaRPr lang="uk-UA" dirty="0"/>
          </a:p>
        </p:txBody>
      </p:sp>
      <p:graphicFrame>
        <p:nvGraphicFramePr>
          <p:cNvPr id="8" name="Місце для вмісту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65305138"/>
              </p:ext>
            </p:extLst>
          </p:nvPr>
        </p:nvGraphicFramePr>
        <p:xfrm>
          <a:off x="1903413" y="1600200"/>
          <a:ext cx="9472612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13836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7988" y="177800"/>
            <a:ext cx="9463981" cy="63093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2854052" y="3429000"/>
            <a:ext cx="9087543" cy="4572000"/>
          </a:xfrm>
        </p:spPr>
        <p:txBody>
          <a:bodyPr>
            <a:normAutofit/>
          </a:bodyPr>
          <a:lstStyle/>
          <a:p>
            <a:pPr algn="just"/>
            <a:r>
              <a:rPr lang="uk-UA" dirty="0"/>
              <a:t>Низка моральних проблем у медицині потребують осмислення і свідомих пошуків шляхів їх розв’язання кожним новим поколінням спеціалістів. В наш час комерціалізація медичних послуг стала реальністю і чинником, що ставить під сумнів гуманістичні та соціальні завдання організації охорони здоров’я в нашій країні. </a:t>
            </a:r>
          </a:p>
        </p:txBody>
      </p:sp>
    </p:spTree>
    <p:extLst>
      <p:ext uri="{BB962C8B-B14F-4D97-AF65-F5344CB8AC3E}">
        <p14:creationId xmlns:p14="http://schemas.microsoft.com/office/powerpoint/2010/main" val="3774302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1955589" y="344915"/>
            <a:ext cx="9472824" cy="4572000"/>
          </a:xfrm>
        </p:spPr>
        <p:txBody>
          <a:bodyPr/>
          <a:lstStyle/>
          <a:p>
            <a:r>
              <a:rPr lang="uk-UA" sz="3600" dirty="0"/>
              <a:t>Пошуки розв’язання цієї проблеми стимулює взаємодію між державними регулюючими установами, комітетами з етики, волонтерськими і правозахисним організаціями, спеціалістами-медиками, експертами та громадою в цілому. </a:t>
            </a:r>
            <a:endParaRPr lang="uk-UA" sz="3600" dirty="0" smtClean="0"/>
          </a:p>
          <a:p>
            <a:endParaRPr lang="uk-UA" dirty="0" smtClean="0"/>
          </a:p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2164" y="3394124"/>
            <a:ext cx="6076698" cy="31598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53500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1955589" y="188640"/>
            <a:ext cx="9472824" cy="4572000"/>
          </a:xfrm>
        </p:spPr>
        <p:txBody>
          <a:bodyPr/>
          <a:lstStyle/>
          <a:p>
            <a:r>
              <a:rPr lang="uk-UA" dirty="0"/>
              <a:t>Окремою та широко визнаною проблемою є дотримання основних засад медичної етики при розробці та впровадженні нових технологій, які здатні впливати на фізіологію, психічне здоров’я та геном людини</a:t>
            </a:r>
            <a:r>
              <a:rPr lang="uk-UA" dirty="0" smtClean="0"/>
              <a:t>.</a:t>
            </a:r>
          </a:p>
          <a:p>
            <a:endParaRPr lang="uk-UA" dirty="0"/>
          </a:p>
          <a:p>
            <a:endParaRPr lang="uk-UA" dirty="0"/>
          </a:p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0126" y="2111499"/>
            <a:ext cx="7143750" cy="4019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1666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58308" y="2809081"/>
            <a:ext cx="2174775" cy="1239837"/>
          </a:xfr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uk-UA" dirty="0"/>
              <a:t>Теми </a:t>
            </a: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>практичних </a:t>
            </a:r>
            <a:br>
              <a:rPr lang="uk-UA" dirty="0" smtClean="0"/>
            </a:br>
            <a:r>
              <a:rPr lang="uk-UA" dirty="0" smtClean="0"/>
              <a:t>занять</a:t>
            </a:r>
            <a:r>
              <a:rPr lang="uk-UA" dirty="0"/>
              <a:t>:</a:t>
            </a:r>
          </a:p>
        </p:txBody>
      </p:sp>
      <p:graphicFrame>
        <p:nvGraphicFramePr>
          <p:cNvPr id="17" name="Місце для вмісту 1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86823997"/>
              </p:ext>
            </p:extLst>
          </p:nvPr>
        </p:nvGraphicFramePr>
        <p:xfrm>
          <a:off x="431542" y="18331"/>
          <a:ext cx="10996871" cy="63367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25723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/>
              <a:t>Етичний кодекс лікаря України формулює основні права та обов’язки лікаря. Знання своїх прав дозволяє лікарю відстояти свою професійну репутацію у конфліктній ситуації.</a:t>
            </a:r>
          </a:p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4132" y="3303860"/>
            <a:ext cx="5715000" cy="2857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79352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uk-UA" dirty="0"/>
              <a:t>За результатами навчання студенти отримають наступні фахові знання:</a:t>
            </a:r>
          </a:p>
        </p:txBody>
      </p:sp>
      <p:graphicFrame>
        <p:nvGraphicFramePr>
          <p:cNvPr id="4" name="Місце для вмісту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64734121"/>
              </p:ext>
            </p:extLst>
          </p:nvPr>
        </p:nvGraphicFramePr>
        <p:xfrm>
          <a:off x="1053852" y="692696"/>
          <a:ext cx="12399910" cy="60486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20337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49996" y="1124744"/>
            <a:ext cx="2376264" cy="4392488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lang="uk-UA" dirty="0" smtClean="0"/>
              <a:t/>
            </a:r>
            <a:br>
              <a:rPr lang="uk-UA" dirty="0" smtClean="0"/>
            </a:br>
            <a:r>
              <a:rPr lang="uk-UA" dirty="0"/>
              <a:t/>
            </a:r>
            <a:br>
              <a:rPr lang="uk-UA" dirty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/>
              <a:t/>
            </a:r>
            <a:br>
              <a:rPr lang="uk-UA" dirty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/>
              <a:t/>
            </a:r>
            <a:br>
              <a:rPr lang="uk-UA" dirty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/>
              <a:t/>
            </a:r>
            <a:br>
              <a:rPr lang="uk-UA" dirty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/>
              <a:t/>
            </a:r>
            <a:br>
              <a:rPr lang="uk-UA" dirty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/>
              <a:t/>
            </a:r>
            <a:br>
              <a:rPr lang="uk-UA" dirty="0"/>
            </a:br>
            <a:r>
              <a:rPr lang="uk-UA" sz="3300" dirty="0" smtClean="0"/>
              <a:t>За </a:t>
            </a:r>
            <a:r>
              <a:rPr lang="uk-UA" sz="3300" dirty="0"/>
              <a:t>результатами навчання студенти отримають наступні фахові уміння:</a:t>
            </a:r>
            <a:r>
              <a:rPr lang="uk-UA" dirty="0"/>
              <a:t/>
            </a:r>
            <a:br>
              <a:rPr lang="uk-UA" dirty="0"/>
            </a:br>
            <a:endParaRPr lang="uk-UA" dirty="0"/>
          </a:p>
        </p:txBody>
      </p:sp>
      <p:graphicFrame>
        <p:nvGraphicFramePr>
          <p:cNvPr id="4" name="Місце для вмісту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45902733"/>
              </p:ext>
            </p:extLst>
          </p:nvPr>
        </p:nvGraphicFramePr>
        <p:xfrm>
          <a:off x="1586336" y="42890"/>
          <a:ext cx="13074153" cy="6741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08702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Шаблон оформлення &quot;Аптека&quot;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dirty="0"/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 w="12700">
          <a:solidFill>
            <a:schemeClr val="accent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>
          <a:solidFill>
            <a:schemeClr val="tx2">
              <a:lumMod val="20000"/>
              <a:lumOff val="80000"/>
            </a:schemeClr>
          </a:solidFill>
        </a:ln>
      </a:spPr>
      <a:bodyPr wrap="square" rtlCol="0" anchor="ctr" anchorCtr="1">
        <a:spAutoFit/>
      </a:bodyPr>
      <a:lstStyle>
        <a:defPPr>
          <a:defRPr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harmacy design slides.potx" id="{BDD4D5A3-0C20-4887-95F2-BFAB47634035}" vid="{397845B7-7EB0-4CC3-ABEB-6754AD087578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Franklin Gothic">
      <a:majorFont>
        <a:latin typeface="Franklin Gothic Medium" panose="020B06030201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Franklin Gothic">
      <a:majorFont>
        <a:latin typeface="Franklin Gothic Medium" panose="020B06030201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Слайди в оформленні Аптека</Template>
  <TotalTime>186</TotalTime>
  <Words>514</Words>
  <Application>Microsoft Office PowerPoint</Application>
  <PresentationFormat>Довільний</PresentationFormat>
  <Paragraphs>46</Paragraphs>
  <Slides>12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12</vt:i4>
      </vt:variant>
    </vt:vector>
  </HeadingPairs>
  <TitlesOfParts>
    <vt:vector size="17" baseType="lpstr">
      <vt:lpstr>Arial</vt:lpstr>
      <vt:lpstr>Calibri</vt:lpstr>
      <vt:lpstr>Euphemia</vt:lpstr>
      <vt:lpstr>Franklin Gothic Book</vt:lpstr>
      <vt:lpstr>Шаблон оформлення "Аптека"</vt:lpstr>
      <vt:lpstr>МОЗ УКРАЇНИ ВІННИЦЬКИЙ НАЦІОНАЛЬНИЙ МЕДИЧНИЙ УНІВЕРСИТЕТ  ІМ. М.І. ПИРОГОВА КАФЕДРА ФІЛОСОФІЇ ТА СУСПІЛЬНИХ НАУК Секція філософії Вибіркова дисципліна Для студентів 2 курсу  «Етика та деонтологія в         медицині» </vt:lpstr>
      <vt:lpstr>Презентація PowerPoint</vt:lpstr>
      <vt:lpstr>Вища медична освіта неможлива без отримання ґрунтовних знань про</vt:lpstr>
      <vt:lpstr>Презентація PowerPoint</vt:lpstr>
      <vt:lpstr>                 Вивчення курсу є важливим з огляду на низку причин:</vt:lpstr>
      <vt:lpstr>Презентація PowerPoint</vt:lpstr>
      <vt:lpstr>Презентація PowerPoint</vt:lpstr>
      <vt:lpstr>Презентація PowerPoint</vt:lpstr>
      <vt:lpstr>Теми  практичних  занять:</vt:lpstr>
      <vt:lpstr>Презентація PowerPoint</vt:lpstr>
      <vt:lpstr>За результатами навчання студенти отримають наступні фахові знання:</vt:lpstr>
      <vt:lpstr>            За результатами навчання студенти отримають наступні фахові уміння: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МОЗ УКРАЇНИ ВІННИЦЬКИЙ НАЦІОНАЛЬНИЙ МЕДИЧНИЙ УНІВЕРСИТЕТ  ІМ. М.І. ПИРОГОВА КАФЕДРА ФІЛОСОФІЇ ТА СУСПІЛЬНИХ НАУК Вибіркова дисципліна Для студентів 2 курсу Секція філософії «Етика та деонтологія в         медицині»</dc:title>
  <dc:creator>Мирослава Вікторівна Беднарчик</dc:creator>
  <cp:lastModifiedBy>Мирослава Вікторівна Беднарчик</cp:lastModifiedBy>
  <cp:revision>13</cp:revision>
  <dcterms:created xsi:type="dcterms:W3CDTF">2020-12-20T21:16:44Z</dcterms:created>
  <dcterms:modified xsi:type="dcterms:W3CDTF">2020-12-21T01:37:16Z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</Properties>
</file>